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58" r:id="rId12"/>
    <p:sldId id="267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B399E-5E88-4371-A03A-82A4005B72ED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D18FF-9DD1-4438-B81E-A584079381A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3 - Εικόνα" descr="ScreenHunter 1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306173"/>
            <a:ext cx="4735800" cy="2905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63408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620688"/>
            <a:ext cx="5904656" cy="6200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7809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783228"/>
            <a:ext cx="7776864" cy="5958140"/>
          </a:xfrm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7020272" y="1484784"/>
            <a:ext cx="11521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755576" y="1700808"/>
            <a:ext cx="16561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6207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6" name="5 - Θέση περιεχομένου" descr="ScreenHunter 1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800274"/>
            <a:ext cx="7704856" cy="5941094"/>
          </a:xfrm>
        </p:spPr>
      </p:pic>
      <p:cxnSp>
        <p:nvCxnSpPr>
          <p:cNvPr id="8" name="7 - Ευθεία γραμμή σύνδεσης"/>
          <p:cNvCxnSpPr/>
          <p:nvPr/>
        </p:nvCxnSpPr>
        <p:spPr>
          <a:xfrm>
            <a:off x="6084168" y="1556792"/>
            <a:ext cx="23042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1187624" y="1772816"/>
            <a:ext cx="7200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5580112" y="3717032"/>
            <a:ext cx="28083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1115616" y="3933056"/>
            <a:ext cx="26642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1187624" y="4725144"/>
            <a:ext cx="55446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8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388" y="1772816"/>
            <a:ext cx="8686800" cy="35206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998526"/>
            <a:ext cx="7848872" cy="5733906"/>
          </a:xfrm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3851920" y="1628800"/>
            <a:ext cx="45365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899592" y="1844824"/>
            <a:ext cx="8640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3275856" y="1844824"/>
            <a:ext cx="51125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4499992" y="3140968"/>
            <a:ext cx="23762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7452320" y="314096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7956376" y="3140968"/>
            <a:ext cx="432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εία γραμμή σύνδεσης"/>
          <p:cNvCxnSpPr/>
          <p:nvPr/>
        </p:nvCxnSpPr>
        <p:spPr>
          <a:xfrm>
            <a:off x="971600" y="3356992"/>
            <a:ext cx="12961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2627784" y="3356992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εία γραμμή σύνδεσης"/>
          <p:cNvCxnSpPr/>
          <p:nvPr/>
        </p:nvCxnSpPr>
        <p:spPr>
          <a:xfrm>
            <a:off x="1043608" y="4869160"/>
            <a:ext cx="5040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εία γραμμή σύνδεσης"/>
          <p:cNvCxnSpPr/>
          <p:nvPr/>
        </p:nvCxnSpPr>
        <p:spPr>
          <a:xfrm>
            <a:off x="1043608" y="5661248"/>
            <a:ext cx="69127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340" y="908720"/>
            <a:ext cx="8295408" cy="2416215"/>
          </a:xfrm>
        </p:spPr>
      </p:pic>
      <p:pic>
        <p:nvPicPr>
          <p:cNvPr id="5" name="4 - Εικόνα" descr="ScreenHunter 1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870" y="3501008"/>
            <a:ext cx="8938260" cy="32994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676456" cy="59252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132" y="836712"/>
            <a:ext cx="8762752" cy="5904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9006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979504"/>
            <a:ext cx="8892480" cy="568985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8018"/>
          </a:xfrm>
        </p:spPr>
        <p:txBody>
          <a:bodyPr>
            <a:normAutofit fontScale="90000"/>
          </a:bodyPr>
          <a:lstStyle/>
          <a:p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88640"/>
            <a:ext cx="4752528" cy="66174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ANAPHYLAXIS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 1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620688"/>
            <a:ext cx="7200800" cy="61677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11</Words>
  <Application>Microsoft Office PowerPoint</Application>
  <PresentationFormat>Προβολή στην οθόνη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Θέμα του Office</vt:lpstr>
      <vt:lpstr>ANAPHYLAXIS</vt:lpstr>
      <vt:lpstr>ANAPHYLAXIS</vt:lpstr>
      <vt:lpstr>ANAPHYLAXIS</vt:lpstr>
      <vt:lpstr>ANAPHYLAXIS</vt:lpstr>
      <vt:lpstr>ANAPHYLAXIS</vt:lpstr>
      <vt:lpstr>ANAPHYLAXIS</vt:lpstr>
      <vt:lpstr>ANAPHYLAXIS</vt:lpstr>
      <vt:lpstr>Διαφάνεια 8</vt:lpstr>
      <vt:lpstr>ANAPHYLAXIS</vt:lpstr>
      <vt:lpstr>ANAPHYLAXIS</vt:lpstr>
      <vt:lpstr>ANAPHYLAXIS</vt:lpstr>
      <vt:lpstr>ANAPHYLAXIS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ANAPHYLAXIS</dc:title>
  <dc:creator>KPratsas</dc:creator>
  <cp:lastModifiedBy>KPratsas</cp:lastModifiedBy>
  <cp:revision>26</cp:revision>
  <dcterms:created xsi:type="dcterms:W3CDTF">2018-04-23T21:26:29Z</dcterms:created>
  <dcterms:modified xsi:type="dcterms:W3CDTF">2018-04-24T09:16:52Z</dcterms:modified>
</cp:coreProperties>
</file>