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62" r:id="rId7"/>
    <p:sldId id="263" r:id="rId8"/>
    <p:sldId id="264" r:id="rId9"/>
    <p:sldId id="282" r:id="rId10"/>
    <p:sldId id="270" r:id="rId11"/>
    <p:sldId id="271" r:id="rId12"/>
    <p:sldId id="257" r:id="rId13"/>
    <p:sldId id="258" r:id="rId14"/>
    <p:sldId id="259" r:id="rId15"/>
    <p:sldId id="260" r:id="rId16"/>
    <p:sldId id="283" r:id="rId17"/>
    <p:sldId id="285" r:id="rId18"/>
    <p:sldId id="278" r:id="rId19"/>
    <p:sldId id="287" r:id="rId20"/>
    <p:sldId id="286" r:id="rId21"/>
    <p:sldId id="290" r:id="rId22"/>
    <p:sldId id="288" r:id="rId23"/>
    <p:sldId id="284" r:id="rId24"/>
    <p:sldId id="272" r:id="rId25"/>
    <p:sldId id="273" r:id="rId26"/>
    <p:sldId id="274" r:id="rId27"/>
    <p:sldId id="276" r:id="rId28"/>
    <p:sldId id="277" r:id="rId29"/>
    <p:sldId id="275" r:id="rId30"/>
    <p:sldId id="279" r:id="rId31"/>
    <p:sldId id="289" r:id="rId32"/>
    <p:sldId id="280" r:id="rId33"/>
    <p:sldId id="291" r:id="rId34"/>
    <p:sldId id="28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E8AF-F98E-4E8A-B591-A678744905C7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31C6-0604-4759-8139-D743DDAA8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E8AF-F98E-4E8A-B591-A678744905C7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31C6-0604-4759-8139-D743DDAA8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E8AF-F98E-4E8A-B591-A678744905C7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31C6-0604-4759-8139-D743DDAA8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E8AF-F98E-4E8A-B591-A678744905C7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31C6-0604-4759-8139-D743DDAA8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E8AF-F98E-4E8A-B591-A678744905C7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31C6-0604-4759-8139-D743DDAA8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E8AF-F98E-4E8A-B591-A678744905C7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31C6-0604-4759-8139-D743DDAA8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E8AF-F98E-4E8A-B591-A678744905C7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31C6-0604-4759-8139-D743DDAA8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E8AF-F98E-4E8A-B591-A678744905C7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31C6-0604-4759-8139-D743DDAA8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E8AF-F98E-4E8A-B591-A678744905C7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31C6-0604-4759-8139-D743DDAA8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E8AF-F98E-4E8A-B591-A678744905C7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31C6-0604-4759-8139-D743DDAA8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E8AF-F98E-4E8A-B591-A678744905C7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31C6-0604-4759-8139-D743DDAA8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E8AF-F98E-4E8A-B591-A678744905C7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431C6-0604-4759-8139-D743DDAA8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epfn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066681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akirgis2007_hear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065318" cy="38039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akirgis2007_braz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685800"/>
            <a:ext cx="9144001" cy="57327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Pergamon_peristyle house_oec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077200" cy="685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Potidaia_k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700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Delos_trap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87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Delos_kylike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289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ynthos_gendered spa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2788" y="109728"/>
            <a:ext cx="5678424" cy="66385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ynthos_kitchen compl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6612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ynch2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7604118" cy="62590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ynthos_domestic stor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0668" y="0"/>
            <a:ext cx="46626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ynthos_house of street VII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5842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ynthos_storeroo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4792" y="96012"/>
            <a:ext cx="5614416" cy="66659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ynthos_trade and indust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8045" y="0"/>
            <a:ext cx="46479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4063"/>
            <a:ext cx="8229600" cy="683393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ynthos_weaving are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5807" y="0"/>
            <a:ext cx="501238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umper200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20188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umper200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3023" y="0"/>
            <a:ext cx="505795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umper2007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197"/>
            <a:ext cx="8991600" cy="687219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umper2007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9425" y="0"/>
            <a:ext cx="588514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umper2007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4579718" cy="6400800"/>
          </a:xfrm>
          <a:prstGeom prst="rect">
            <a:avLst/>
          </a:prstGeom>
        </p:spPr>
      </p:pic>
      <p:pic>
        <p:nvPicPr>
          <p:cNvPr id="3" name="Picture 2" descr="Trumper2007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8600"/>
            <a:ext cx="4572000" cy="640464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stgate2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533400"/>
            <a:ext cx="9129707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0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tome_Olynth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4600602" cy="5945124"/>
          </a:xfrm>
          <a:prstGeom prst="rect">
            <a:avLst/>
          </a:prstGeom>
        </p:spPr>
      </p:pic>
      <p:pic>
        <p:nvPicPr>
          <p:cNvPr id="3" name="Picture 2" descr="Protome_Tragil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81914"/>
            <a:ext cx="4343400" cy="611395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tomes_Tragil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9837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hill 200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287"/>
            <a:ext cx="4648200" cy="6865287"/>
          </a:xfrm>
          <a:prstGeom prst="rect">
            <a:avLst/>
          </a:prstGeom>
        </p:spPr>
      </p:pic>
      <p:pic>
        <p:nvPicPr>
          <p:cNvPr id="3" name="Picture 2" descr="Cahill 2005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131329"/>
            <a:ext cx="4495800" cy="441908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use A iv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4110228" cy="4297680"/>
          </a:xfrm>
          <a:prstGeom prst="rect">
            <a:avLst/>
          </a:prstGeom>
        </p:spPr>
      </p:pic>
      <p:pic>
        <p:nvPicPr>
          <p:cNvPr id="3" name="Picture 2" descr="Houses A v 9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0"/>
            <a:ext cx="39155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rameikos_Z buil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01480" cy="6858000"/>
          </a:xfrm>
          <a:prstGeom prst="rect">
            <a:avLst/>
          </a:prstGeom>
        </p:spPr>
      </p:pic>
      <p:pic>
        <p:nvPicPr>
          <p:cNvPr id="3" name="Picture 2" descr="Kerameikos_Z3 building_pend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1377" y="2362200"/>
            <a:ext cx="4432623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epfn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"/>
            <a:ext cx="3534016" cy="6857999"/>
          </a:xfrm>
          <a:prstGeom prst="rect">
            <a:avLst/>
          </a:prstGeom>
        </p:spPr>
      </p:pic>
      <p:pic>
        <p:nvPicPr>
          <p:cNvPr id="3" name="Picture 2" descr="Hoepfne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981200"/>
            <a:ext cx="4599316" cy="32506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epfner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4645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ergina_palace_room E_mosaic_cor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9911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elos_maison des masques_mosa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794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elos_mosaic_techni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463"/>
            <a:ext cx="8001000" cy="6840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los_Kleopatra and Dioskourid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5334000" cy="68706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On-screen Show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Yannis</dc:creator>
  <cp:lastModifiedBy>Yannis</cp:lastModifiedBy>
  <cp:revision>20</cp:revision>
  <dcterms:created xsi:type="dcterms:W3CDTF">2013-04-15T19:06:23Z</dcterms:created>
  <dcterms:modified xsi:type="dcterms:W3CDTF">2013-05-27T13:37:02Z</dcterms:modified>
</cp:coreProperties>
</file>