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8" r:id="rId2"/>
    <p:sldId id="272" r:id="rId3"/>
    <p:sldId id="273" r:id="rId4"/>
    <p:sldId id="274" r:id="rId5"/>
    <p:sldId id="259" r:id="rId6"/>
    <p:sldId id="260" r:id="rId7"/>
    <p:sldId id="261" r:id="rId8"/>
    <p:sldId id="284" r:id="rId9"/>
    <p:sldId id="263" r:id="rId10"/>
    <p:sldId id="262" r:id="rId11"/>
    <p:sldId id="264" r:id="rId12"/>
    <p:sldId id="265" r:id="rId13"/>
    <p:sldId id="281" r:id="rId14"/>
    <p:sldId id="266" r:id="rId15"/>
    <p:sldId id="258" r:id="rId16"/>
    <p:sldId id="269" r:id="rId17"/>
    <p:sldId id="275" r:id="rId18"/>
    <p:sldId id="270" r:id="rId19"/>
    <p:sldId id="276" r:id="rId20"/>
    <p:sldId id="277" r:id="rId21"/>
    <p:sldId id="278" r:id="rId22"/>
    <p:sldId id="279" r:id="rId23"/>
    <p:sldId id="280" r:id="rId24"/>
    <p:sldId id="283" r:id="rId25"/>
    <p:sldId id="267" r:id="rId26"/>
    <p:sldId id="28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5381-F95E-4BE6-983A-9DD687FBA299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FA70-C954-46A5-A10C-F26566271C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7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0614CD-0182-48A5-B833-EBE9D673809F}" type="slidenum">
              <a:rPr lang="en-US" altLang="el-GR"/>
              <a:pPr eaLnBrk="1" hangingPunct="1"/>
              <a:t>6</a:t>
            </a:fld>
            <a:endParaRPr lang="en-US" altLang="el-G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8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3A5786-C3B6-4226-A738-85676B28571B}" type="slidenum">
              <a:rPr lang="en-US" altLang="el-GR"/>
              <a:pPr eaLnBrk="1" hangingPunct="1"/>
              <a:t>7</a:t>
            </a:fld>
            <a:endParaRPr lang="en-US" altLang="el-G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62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2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41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6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68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08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35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37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53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75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404D-DE81-43A2-B484-7BB3D595D08B}" type="datetimeFigureOut">
              <a:rPr lang="el-GR" smtClean="0"/>
              <a:t>4/3/2019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8116-412B-490B-A4B0-1B827D53DB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94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0"/>
            <a:ext cx="565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uscan pi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582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sa_Capito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Veii_Portonaccio 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35" y="231089"/>
            <a:ext cx="2925086" cy="6397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39" y="229711"/>
            <a:ext cx="2459301" cy="6398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4874267"/>
            <a:ext cx="2556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πήλινα αγάλματα του Απόλλωνα (</a:t>
            </a:r>
            <a:r>
              <a:rPr lang="en-US" dirty="0" err="1" smtClean="0"/>
              <a:t>Apulu</a:t>
            </a:r>
            <a:r>
              <a:rPr lang="en-US" dirty="0" smtClean="0"/>
              <a:t>) </a:t>
            </a:r>
            <a:r>
              <a:rPr lang="el-GR" dirty="0" smtClean="0"/>
              <a:t>και μιας γυναικείας μορφής (της Λητούς</a:t>
            </a:r>
            <a:r>
              <a:rPr lang="en-US" dirty="0" smtClean="0"/>
              <a:t>;) </a:t>
            </a:r>
            <a:r>
              <a:rPr lang="el-GR" dirty="0" smtClean="0"/>
              <a:t>από τη στέγη του ναού του </a:t>
            </a:r>
            <a:r>
              <a:rPr lang="en-US" dirty="0" err="1" smtClean="0"/>
              <a:t>Portonaccio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Veii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13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truscan_hou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4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9" y="587829"/>
            <a:ext cx="8174776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60" y="4525347"/>
            <a:ext cx="747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νεκρόπολη «</a:t>
            </a:r>
            <a:r>
              <a:rPr lang="en-US" dirty="0" err="1" smtClean="0"/>
              <a:t>Banditaccia</a:t>
            </a:r>
            <a:r>
              <a:rPr lang="el-GR" dirty="0" smtClean="0"/>
              <a:t>» στο </a:t>
            </a:r>
            <a:r>
              <a:rPr lang="en-US" dirty="0" smtClean="0"/>
              <a:t>Cerveteri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85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458" y="6064898"/>
            <a:ext cx="604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Cerveteri</a:t>
            </a:r>
            <a:r>
              <a:rPr lang="el-GR" dirty="0" smtClean="0"/>
              <a:t>, νεκρόπολη </a:t>
            </a:r>
            <a:r>
              <a:rPr lang="en-US" dirty="0" err="1" smtClean="0"/>
              <a:t>Banditaccia</a:t>
            </a:r>
            <a:r>
              <a:rPr lang="fr-FR" dirty="0" smtClean="0"/>
              <a:t>: </a:t>
            </a:r>
            <a:r>
              <a:rPr lang="el-GR" dirty="0" smtClean="0"/>
              <a:t>ταφικοί τύμβοι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1" y="1035698"/>
            <a:ext cx="8300918" cy="46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0" y="0"/>
            <a:ext cx="47593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5022" y="5374432"/>
            <a:ext cx="30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Κάτοψη του «τάφου των ασπίδων και των θρόνων»</a:t>
            </a:r>
            <a:r>
              <a:rPr lang="en-US" dirty="0" smtClean="0"/>
              <a:t>: </a:t>
            </a:r>
            <a:r>
              <a:rPr lang="fr-FR" dirty="0" err="1" smtClean="0"/>
              <a:t>Banditaccia</a:t>
            </a:r>
            <a:r>
              <a:rPr lang="fr-FR" dirty="0" smtClean="0"/>
              <a:t> </a:t>
            </a:r>
            <a:r>
              <a:rPr lang="el-GR" dirty="0" smtClean="0"/>
              <a:t>νεκρόπολη</a:t>
            </a:r>
            <a:r>
              <a:rPr lang="en-US" dirty="0" smtClean="0"/>
              <a:t>, </a:t>
            </a:r>
            <a:r>
              <a:rPr lang="fr-FR" dirty="0" smtClean="0"/>
              <a:t>Cerveteri (</a:t>
            </a:r>
            <a:r>
              <a:rPr lang="el-GR" dirty="0" smtClean="0"/>
              <a:t>β’ μισό του 6</a:t>
            </a:r>
            <a:r>
              <a:rPr lang="el-GR" baseline="30000" dirty="0" smtClean="0"/>
              <a:t>ου</a:t>
            </a:r>
            <a:r>
              <a:rPr lang="el-GR" dirty="0" smtClean="0"/>
              <a:t> αι. π.Χ.)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02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25" y="289315"/>
            <a:ext cx="7418208" cy="6044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155" y="6418442"/>
            <a:ext cx="786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Cerveteri</a:t>
            </a:r>
            <a:r>
              <a:rPr lang="el-GR" sz="1600" dirty="0" smtClean="0"/>
              <a:t>, νεκρόπολη </a:t>
            </a:r>
            <a:r>
              <a:rPr lang="en-US" sz="1600" dirty="0" err="1" smtClean="0"/>
              <a:t>Banditaccia</a:t>
            </a:r>
            <a:r>
              <a:rPr lang="fr-FR" sz="1600" dirty="0" smtClean="0"/>
              <a:t>: </a:t>
            </a:r>
            <a:r>
              <a:rPr lang="el-GR" sz="1600" dirty="0" smtClean="0"/>
              <a:t>το εσωτερικό του «τάφου των ασπίδων και των</a:t>
            </a:r>
            <a:r>
              <a:rPr lang="fr-FR" sz="1600" dirty="0"/>
              <a:t> </a:t>
            </a:r>
            <a:r>
              <a:rPr lang="el-GR" sz="1600" smtClean="0"/>
              <a:t>θρόνων»</a:t>
            </a:r>
            <a:r>
              <a:rPr lang="fr-FR" sz="1600" dirty="0" smtClean="0"/>
              <a:t>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4775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03" y="503853"/>
            <a:ext cx="6979211" cy="5241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303" y="6008914"/>
            <a:ext cx="704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Γραπτή πήλινη σαρκοφάγος από τη </a:t>
            </a:r>
            <a:r>
              <a:rPr lang="en-US" dirty="0" err="1" smtClean="0"/>
              <a:t>Banditaccia</a:t>
            </a:r>
            <a:r>
              <a:rPr lang="en-US" dirty="0" smtClean="0"/>
              <a:t> </a:t>
            </a:r>
            <a:r>
              <a:rPr lang="el-GR" dirty="0" smtClean="0"/>
              <a:t>νεκρόπολη του </a:t>
            </a:r>
            <a:r>
              <a:rPr lang="en-US" dirty="0" smtClean="0"/>
              <a:t>Cerveteri:</a:t>
            </a:r>
            <a:r>
              <a:rPr lang="el-GR" dirty="0" smtClean="0"/>
              <a:t> ύστερος 6</a:t>
            </a:r>
            <a:r>
              <a:rPr lang="el-GR" baseline="30000" dirty="0" smtClean="0"/>
              <a:t>ος</a:t>
            </a:r>
            <a:r>
              <a:rPr lang="el-GR" dirty="0" smtClean="0"/>
              <a:t> αι. π.Χ.</a:t>
            </a:r>
            <a:r>
              <a:rPr lang="en-US" dirty="0" smtClean="0"/>
              <a:t> </a:t>
            </a:r>
            <a:r>
              <a:rPr lang="el-GR" dirty="0" smtClean="0"/>
              <a:t>(Ρώμη, </a:t>
            </a:r>
            <a:r>
              <a:rPr lang="en-US" dirty="0" smtClean="0"/>
              <a:t>villa Giulia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58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857" y="557650"/>
            <a:ext cx="5570375" cy="5154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56" y="5914286"/>
            <a:ext cx="643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 smtClean="0"/>
              <a:t>Καλυβόσχημη</a:t>
            </a:r>
            <a:r>
              <a:rPr lang="el-GR" sz="1600" dirty="0" smtClean="0"/>
              <a:t> τεφροδόχος από νεκροταφείο του </a:t>
            </a:r>
            <a:r>
              <a:rPr lang="en-US" sz="1600" dirty="0" err="1" smtClean="0"/>
              <a:t>Vulci</a:t>
            </a:r>
            <a:r>
              <a:rPr lang="en-US" sz="1600" dirty="0" smtClean="0"/>
              <a:t>, 8</a:t>
            </a:r>
            <a:r>
              <a:rPr lang="fr-FR" sz="1600" dirty="0" smtClean="0"/>
              <a:t>o</a:t>
            </a:r>
            <a:r>
              <a:rPr lang="el-GR" sz="1600" dirty="0" smtClean="0"/>
              <a:t>ς αι. π.Χ. (Ρώμη</a:t>
            </a:r>
            <a:r>
              <a:rPr lang="en-US" sz="1600" dirty="0" smtClean="0"/>
              <a:t>: </a:t>
            </a:r>
            <a:r>
              <a:rPr lang="fr-FR" sz="1600" dirty="0" smtClean="0"/>
              <a:t>villa </a:t>
            </a:r>
            <a:r>
              <a:rPr lang="fr-FR" sz="1600" dirty="0" err="1" smtClean="0"/>
              <a:t>Giulia</a:t>
            </a:r>
            <a:r>
              <a:rPr lang="fr-FR" sz="1600" dirty="0" smtClean="0"/>
              <a:t>)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9901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40" y="251567"/>
            <a:ext cx="7649112" cy="6031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804" y="6372808"/>
            <a:ext cx="764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Tarquinia</a:t>
            </a:r>
            <a:r>
              <a:rPr lang="en-US" dirty="0" smtClean="0"/>
              <a:t>, </a:t>
            </a:r>
            <a:r>
              <a:rPr lang="el-GR" dirty="0" err="1" smtClean="0"/>
              <a:t>νεκρόπολις</a:t>
            </a:r>
            <a:r>
              <a:rPr lang="el-GR" dirty="0" smtClean="0"/>
              <a:t> </a:t>
            </a:r>
            <a:r>
              <a:rPr lang="en-US" dirty="0" err="1" smtClean="0"/>
              <a:t>Monterozzi</a:t>
            </a:r>
            <a:r>
              <a:rPr lang="en-US" dirty="0" smtClean="0"/>
              <a:t>:</a:t>
            </a:r>
            <a:r>
              <a:rPr lang="fr-FR" dirty="0" smtClean="0"/>
              <a:t> </a:t>
            </a:r>
            <a:r>
              <a:rPr lang="el-GR" dirty="0" smtClean="0"/>
              <a:t>«τάφος των ταύρων» (ύστερος 6</a:t>
            </a:r>
            <a:r>
              <a:rPr lang="el-GR" baseline="30000" dirty="0" smtClean="0"/>
              <a:t>ος</a:t>
            </a:r>
            <a:r>
              <a:rPr lang="el-GR" dirty="0" smtClean="0"/>
              <a:t> αι. π.Χ.)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94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01" y="298581"/>
            <a:ext cx="8439469" cy="5554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339" y="6099501"/>
            <a:ext cx="742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Tarquinia</a:t>
            </a:r>
            <a:r>
              <a:rPr lang="en-US" dirty="0"/>
              <a:t>, </a:t>
            </a:r>
            <a:r>
              <a:rPr lang="el-GR" dirty="0" err="1"/>
              <a:t>νεκρόπολις</a:t>
            </a:r>
            <a:r>
              <a:rPr lang="el-GR" dirty="0"/>
              <a:t> </a:t>
            </a:r>
            <a:r>
              <a:rPr lang="en-US" dirty="0" err="1"/>
              <a:t>Monterozzi</a:t>
            </a:r>
            <a:r>
              <a:rPr lang="en-US" dirty="0" smtClean="0"/>
              <a:t>:</a:t>
            </a:r>
            <a:r>
              <a:rPr lang="el-GR" dirty="0" smtClean="0"/>
              <a:t> «τάφος των μάντεων» ύστερος 6</a:t>
            </a:r>
            <a:r>
              <a:rPr lang="el-GR" baseline="30000" dirty="0" smtClean="0"/>
              <a:t>ος</a:t>
            </a:r>
            <a:r>
              <a:rPr lang="el-GR" dirty="0" smtClean="0"/>
              <a:t> αι. π.Χ.</a:t>
            </a:r>
            <a:r>
              <a:rPr lang="fr-F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1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943" y="6276783"/>
            <a:ext cx="790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Tarquinia</a:t>
            </a:r>
            <a:r>
              <a:rPr lang="en-US" dirty="0"/>
              <a:t>, </a:t>
            </a:r>
            <a:r>
              <a:rPr lang="el-GR" dirty="0" err="1"/>
              <a:t>νεκρόπολις</a:t>
            </a:r>
            <a:r>
              <a:rPr lang="el-GR" dirty="0"/>
              <a:t> </a:t>
            </a:r>
            <a:r>
              <a:rPr lang="en-US" dirty="0" err="1" smtClean="0"/>
              <a:t>Monterozzi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«τάφος των </a:t>
            </a:r>
            <a:r>
              <a:rPr lang="el-GR" dirty="0" err="1" smtClean="0"/>
              <a:t>λεοπαρδάλων</a:t>
            </a:r>
            <a:r>
              <a:rPr lang="el-GR" dirty="0" smtClean="0"/>
              <a:t>» πρώιμος 5</a:t>
            </a:r>
            <a:r>
              <a:rPr lang="el-GR" baseline="30000" dirty="0" smtClean="0"/>
              <a:t>ος</a:t>
            </a:r>
            <a:r>
              <a:rPr lang="el-GR" dirty="0" smtClean="0"/>
              <a:t> αι. π.Χ.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43" y="354723"/>
            <a:ext cx="7819177" cy="570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" y="93307"/>
            <a:ext cx="900589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195" y="6304976"/>
            <a:ext cx="8696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Tarquinia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νεκρόπολις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Monterozzi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l-GR" dirty="0">
                <a:solidFill>
                  <a:schemeClr val="bg1"/>
                </a:solidFill>
              </a:rPr>
              <a:t> «τάφος </a:t>
            </a:r>
            <a:r>
              <a:rPr lang="el-GR" dirty="0" smtClean="0">
                <a:solidFill>
                  <a:schemeClr val="bg1"/>
                </a:solidFill>
              </a:rPr>
              <a:t>του κυνηγιού και του ψαρέματος» (ύστερος 6</a:t>
            </a:r>
            <a:r>
              <a:rPr lang="el-GR" baseline="30000" dirty="0" smtClean="0">
                <a:solidFill>
                  <a:schemeClr val="bg1"/>
                </a:solidFill>
              </a:rPr>
              <a:t>ος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αι. π.Χ.</a:t>
            </a:r>
          </a:p>
        </p:txBody>
      </p:sp>
    </p:spTree>
    <p:extLst>
      <p:ext uri="{BB962C8B-B14F-4D97-AF65-F5344CB8AC3E}">
        <p14:creationId xmlns:p14="http://schemas.microsoft.com/office/powerpoint/2010/main" val="3409905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565" cy="637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32" y="6488668"/>
            <a:ext cx="794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Cerveteri, </a:t>
            </a:r>
            <a:r>
              <a:rPr lang="fr-FR" dirty="0" smtClean="0"/>
              <a:t>«</a:t>
            </a:r>
            <a:r>
              <a:rPr lang="el-GR" dirty="0" smtClean="0"/>
              <a:t>τάφος των </a:t>
            </a:r>
            <a:r>
              <a:rPr lang="el-GR" dirty="0" err="1" smtClean="0"/>
              <a:t>αναγλύφων</a:t>
            </a:r>
            <a:r>
              <a:rPr lang="el-GR" dirty="0" smtClean="0"/>
              <a:t>» </a:t>
            </a:r>
            <a:r>
              <a:rPr lang="el-GR" dirty="0"/>
              <a:t>(ύστερος 4</a:t>
            </a:r>
            <a:r>
              <a:rPr lang="el-GR" baseline="30000" dirty="0"/>
              <a:t>ος</a:t>
            </a:r>
            <a:r>
              <a:rPr lang="el-GR" dirty="0"/>
              <a:t>/πρώιμος 3</a:t>
            </a:r>
            <a:r>
              <a:rPr lang="el-GR" baseline="30000" dirty="0"/>
              <a:t>ος</a:t>
            </a:r>
            <a:r>
              <a:rPr lang="el-GR" dirty="0"/>
              <a:t> αι. π.Χ.)</a:t>
            </a:r>
          </a:p>
        </p:txBody>
      </p:sp>
    </p:spTree>
    <p:extLst>
      <p:ext uri="{BB962C8B-B14F-4D97-AF65-F5344CB8AC3E}">
        <p14:creationId xmlns:p14="http://schemas.microsoft.com/office/powerpoint/2010/main" val="355755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rzabotti_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22225"/>
            <a:ext cx="8458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03" y="83976"/>
            <a:ext cx="3444427" cy="6738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3091" y="6126356"/>
            <a:ext cx="330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Mars </a:t>
            </a:r>
            <a:r>
              <a:rPr lang="el-GR" sz="1600" dirty="0" smtClean="0"/>
              <a:t>του </a:t>
            </a:r>
            <a:r>
              <a:rPr lang="en-US" sz="1600" dirty="0" err="1" smtClean="0"/>
              <a:t>Todi</a:t>
            </a:r>
            <a:r>
              <a:rPr lang="fr-FR" sz="1600" dirty="0" smtClean="0"/>
              <a:t>:</a:t>
            </a:r>
            <a:r>
              <a:rPr lang="el-GR" sz="1600" dirty="0" smtClean="0"/>
              <a:t> ύστερος 5</a:t>
            </a:r>
            <a:r>
              <a:rPr lang="el-GR" sz="1600" baseline="30000" dirty="0" smtClean="0"/>
              <a:t>ος</a:t>
            </a:r>
            <a:r>
              <a:rPr lang="el-GR" sz="1600" dirty="0" smtClean="0"/>
              <a:t>/πρώιμος 4</a:t>
            </a:r>
            <a:r>
              <a:rPr lang="el-GR" sz="1600" baseline="30000" dirty="0" smtClean="0"/>
              <a:t>ος</a:t>
            </a:r>
            <a:r>
              <a:rPr lang="el-GR" sz="1600" dirty="0" smtClean="0"/>
              <a:t> αι. π.Χ.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95666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40" y="968315"/>
            <a:ext cx="3747076" cy="4665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393" y="723123"/>
            <a:ext cx="3481987" cy="4911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5822302"/>
            <a:ext cx="37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Χρυσή περόνη από τον τάφο </a:t>
            </a:r>
            <a:r>
              <a:rPr lang="en-US" dirty="0" err="1" smtClean="0"/>
              <a:t>Regolini-Galassi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Cerveteri (ca. 650 </a:t>
            </a:r>
            <a:r>
              <a:rPr lang="el-GR" dirty="0" smtClean="0"/>
              <a:t>π.Χ.)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805265" y="5822302"/>
            <a:ext cx="355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Ελεφαντοστέινη</a:t>
            </a:r>
            <a:r>
              <a:rPr lang="el-GR" dirty="0" smtClean="0"/>
              <a:t> πυξίδα από τάφο του </a:t>
            </a:r>
            <a:r>
              <a:rPr lang="en-US" dirty="0" err="1" smtClean="0"/>
              <a:t>Chiusi</a:t>
            </a:r>
            <a:r>
              <a:rPr lang="en-US" dirty="0" smtClean="0"/>
              <a:t> (</a:t>
            </a:r>
            <a:r>
              <a:rPr lang="fr-FR" dirty="0" smtClean="0"/>
              <a:t>ca. 650-600</a:t>
            </a:r>
            <a:r>
              <a:rPr lang="el-GR" dirty="0" smtClean="0"/>
              <a:t> π.Χ.</a:t>
            </a:r>
            <a:r>
              <a:rPr lang="fr-F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703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708" y="354564"/>
            <a:ext cx="4824775" cy="565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139543"/>
            <a:ext cx="806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Άγαλμα </a:t>
            </a:r>
            <a:r>
              <a:rPr lang="el-GR" dirty="0" err="1" smtClean="0"/>
              <a:t>κενταύρου</a:t>
            </a:r>
            <a:r>
              <a:rPr lang="el-GR" dirty="0" smtClean="0"/>
              <a:t> από το </a:t>
            </a:r>
            <a:r>
              <a:rPr lang="en-US" dirty="0" err="1" smtClean="0"/>
              <a:t>Vulci</a:t>
            </a:r>
            <a:r>
              <a:rPr lang="en-US" dirty="0" smtClean="0"/>
              <a:t>: </a:t>
            </a:r>
            <a:r>
              <a:rPr lang="el-GR" dirty="0" smtClean="0"/>
              <a:t>πρώιμος 6</a:t>
            </a:r>
            <a:r>
              <a:rPr lang="el-GR" baseline="30000" dirty="0" smtClean="0"/>
              <a:t>ος</a:t>
            </a:r>
            <a:r>
              <a:rPr lang="el-GR" dirty="0" smtClean="0"/>
              <a:t> αι. π.Χ. (Ρώμη, </a:t>
            </a:r>
            <a:r>
              <a:rPr lang="en-US" dirty="0" smtClean="0"/>
              <a:t>Villa Giulia)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54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truscan temple_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apitoline temple_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24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pitolium_Temple of Jupiter Optimus Maximus (foundation)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47800" y="6340475"/>
            <a:ext cx="3505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/>
              <a:t>O </a:t>
            </a:r>
            <a:r>
              <a:rPr lang="el-GR" altLang="el-GR" sz="1400"/>
              <a:t>ναός του </a:t>
            </a:r>
            <a:r>
              <a:rPr lang="en-US" altLang="el-GR" sz="1400"/>
              <a:t>Jupiter Optimus Maximus </a:t>
            </a:r>
            <a:r>
              <a:rPr lang="el-GR" altLang="el-GR" sz="1400"/>
              <a:t>στο Καπιτώλιο της Ρώμης</a:t>
            </a:r>
          </a:p>
        </p:txBody>
      </p:sp>
    </p:spTree>
    <p:extLst>
      <p:ext uri="{BB962C8B-B14F-4D97-AF65-F5344CB8AC3E}">
        <p14:creationId xmlns:p14="http://schemas.microsoft.com/office/powerpoint/2010/main" val="30927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291" y="6248400"/>
            <a:ext cx="82573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r>
              <a:rPr lang="el-GR" dirty="0" err="1" smtClean="0"/>
              <a:t>ναπαράσταση</a:t>
            </a:r>
            <a:r>
              <a:rPr lang="el-GR" dirty="0" smtClean="0"/>
              <a:t> του διακόσμου του αρχαϊκού ναού του </a:t>
            </a:r>
            <a:r>
              <a:rPr lang="en-US" dirty="0" smtClean="0"/>
              <a:t>Jupiter </a:t>
            </a:r>
            <a:r>
              <a:rPr lang="en-US" dirty="0" err="1" smtClean="0"/>
              <a:t>Capitolinus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2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uscan capital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55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284</Words>
  <Application>Microsoft Office PowerPoint</Application>
  <PresentationFormat>On-screen Show (4:3)</PresentationFormat>
  <Paragraphs>20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ylolos</dc:creator>
  <cp:lastModifiedBy>ylolos</cp:lastModifiedBy>
  <cp:revision>33</cp:revision>
  <dcterms:created xsi:type="dcterms:W3CDTF">2019-02-05T17:01:38Z</dcterms:created>
  <dcterms:modified xsi:type="dcterms:W3CDTF">2019-03-04T12:30:55Z</dcterms:modified>
</cp:coreProperties>
</file>