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6" r:id="rId20"/>
    <p:sldId id="277" r:id="rId21"/>
    <p:sldId id="279" r:id="rId22"/>
    <p:sldId id="278"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62656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224406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369146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154658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3105158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1797102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8" name="Θέση υποσέλιδου 7"/>
          <p:cNvSpPr>
            <a:spLocks noGrp="1"/>
          </p:cNvSpPr>
          <p:nvPr>
            <p:ph type="ftr" sz="quarter" idx="11"/>
          </p:nvPr>
        </p:nvSpPr>
        <p:spPr/>
        <p:txBody>
          <a:bodyPr/>
          <a:lstStyle/>
          <a:p>
            <a:endParaRPr lang="el-GR" dirty="0"/>
          </a:p>
        </p:txBody>
      </p:sp>
      <p:sp>
        <p:nvSpPr>
          <p:cNvPr id="9" name="Θέση αριθμού διαφάνειας 8"/>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71949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3349641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3" name="Θέση υποσέλιδου 2"/>
          <p:cNvSpPr>
            <a:spLocks noGrp="1"/>
          </p:cNvSpPr>
          <p:nvPr>
            <p:ph type="ftr" sz="quarter" idx="11"/>
          </p:nvPr>
        </p:nvSpPr>
        <p:spPr/>
        <p:txBody>
          <a:bodyPr/>
          <a:lstStyle/>
          <a:p>
            <a:endParaRPr lang="el-GR" dirty="0"/>
          </a:p>
        </p:txBody>
      </p:sp>
      <p:sp>
        <p:nvSpPr>
          <p:cNvPr id="4" name="Θέση αριθμού διαφάνειας 3"/>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159484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2242196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2853615-BFDE-46DE-814C-47EC6EF6D371}" type="datetimeFigureOut">
              <a:rPr lang="el-GR" smtClean="0"/>
              <a:pPr/>
              <a:t>11/4/2015</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321819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pPr/>
              <a:t>11/4/2015</a:t>
            </a:fld>
            <a:endParaRPr lang="el-GR" dirty="0"/>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pPr/>
              <a:t>‹#›</a:t>
            </a:fld>
            <a:endParaRPr lang="el-GR" dirty="0"/>
          </a:p>
        </p:txBody>
      </p:sp>
    </p:spTree>
    <p:extLst>
      <p:ext uri="{BB962C8B-B14F-4D97-AF65-F5344CB8AC3E}">
        <p14:creationId xmlns="" xmlns:p14="http://schemas.microsoft.com/office/powerpoint/2010/main" val="424571169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500298" y="357166"/>
            <a:ext cx="4000528" cy="2786083"/>
          </a:xfrm>
          <a:prstGeom prst="rect">
            <a:avLst/>
          </a:prstGeom>
          <a:noFill/>
          <a:ln w="9525">
            <a:noFill/>
            <a:miter lim="800000"/>
            <a:headEnd/>
            <a:tailEnd/>
          </a:ln>
          <a:effectLst/>
        </p:spPr>
      </p:pic>
      <p:sp>
        <p:nvSpPr>
          <p:cNvPr id="2" name="Τίτλος 1"/>
          <p:cNvSpPr>
            <a:spLocks noGrp="1"/>
          </p:cNvSpPr>
          <p:nvPr>
            <p:ph type="ctrTitle"/>
          </p:nvPr>
        </p:nvSpPr>
        <p:spPr>
          <a:xfrm>
            <a:off x="395536" y="2857496"/>
            <a:ext cx="8062664" cy="928694"/>
          </a:xfrm>
        </p:spPr>
        <p:txBody>
          <a:bodyPr>
            <a:normAutofit fontScale="90000"/>
          </a:bodyPr>
          <a:lstStyle/>
          <a:p>
            <a:r>
              <a:rPr lang="en-US" b="1" dirty="0" smtClean="0"/>
              <a:t/>
            </a:r>
            <a:br>
              <a:rPr lang="en-US" b="1" dirty="0" smtClean="0"/>
            </a:br>
            <a:r>
              <a:rPr lang="el-GR" b="1" dirty="0" smtClean="0"/>
              <a:t>Προπονώντας Γυναίκες &amp; Άντρες </a:t>
            </a:r>
            <a:endParaRPr lang="el-GR" b="1" dirty="0"/>
          </a:p>
        </p:txBody>
      </p:sp>
      <p:sp>
        <p:nvSpPr>
          <p:cNvPr id="3" name="Υπότιτλος 2"/>
          <p:cNvSpPr>
            <a:spLocks noGrp="1"/>
          </p:cNvSpPr>
          <p:nvPr>
            <p:ph type="subTitle" idx="1"/>
          </p:nvPr>
        </p:nvSpPr>
        <p:spPr/>
        <p:txBody>
          <a:bodyPr>
            <a:normAutofit/>
          </a:bodyPr>
          <a:lstStyle/>
          <a:p>
            <a:r>
              <a:rPr lang="el-GR" dirty="0" smtClean="0"/>
              <a:t>Να προπονείς τις αθλήτριες σαν τους άντρες, να τις φέρεσαι όμως σαν γυναίκες!!</a:t>
            </a:r>
            <a:endParaRPr lang="el-GR" dirty="0"/>
          </a:p>
        </p:txBody>
      </p:sp>
    </p:spTree>
    <p:extLst>
      <p:ext uri="{BB962C8B-B14F-4D97-AF65-F5344CB8AC3E}">
        <p14:creationId xmlns="" xmlns:p14="http://schemas.microsoft.com/office/powerpoint/2010/main" val="713686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r>
              <a:rPr lang="el-GR" b="1" u="sng" dirty="0" smtClean="0"/>
              <a:t>Άντρες</a:t>
            </a:r>
            <a:r>
              <a:rPr lang="el-GR" dirty="0" smtClean="0"/>
              <a:t> </a:t>
            </a:r>
            <a:endParaRPr lang="el-GR" dirty="0"/>
          </a:p>
        </p:txBody>
      </p:sp>
      <p:sp>
        <p:nvSpPr>
          <p:cNvPr id="3" name="Θέση περιεχομένου 2"/>
          <p:cNvSpPr>
            <a:spLocks noGrp="1"/>
          </p:cNvSpPr>
          <p:nvPr>
            <p:ph idx="1"/>
          </p:nvPr>
        </p:nvSpPr>
        <p:spPr/>
        <p:txBody>
          <a:bodyPr>
            <a:normAutofit/>
          </a:bodyPr>
          <a:lstStyle/>
          <a:p>
            <a:r>
              <a:rPr lang="el-GR" sz="3600" dirty="0" smtClean="0"/>
              <a:t>Όχι προσωπικά τα διάφορα σχόλια</a:t>
            </a:r>
          </a:p>
          <a:p>
            <a:r>
              <a:rPr lang="el-GR" sz="3600" dirty="0" smtClean="0"/>
              <a:t>Επισήμανση λαθών στο </a:t>
            </a:r>
            <a:r>
              <a:rPr lang="en-US" sz="3600" dirty="0" smtClean="0"/>
              <a:t>video </a:t>
            </a:r>
            <a:r>
              <a:rPr lang="el-GR" sz="3600" dirty="0" smtClean="0"/>
              <a:t>για βελτίωση-διόρθωση</a:t>
            </a:r>
          </a:p>
          <a:p>
            <a:r>
              <a:rPr lang="el-GR" sz="3600" dirty="0" smtClean="0"/>
              <a:t>Διαφορετική αντίδραση στον θυμό &amp; «εκρήξεις» του προπονητή</a:t>
            </a:r>
            <a:endParaRPr lang="el-GR" sz="3600" dirty="0"/>
          </a:p>
        </p:txBody>
      </p:sp>
    </p:spTree>
    <p:extLst>
      <p:ext uri="{BB962C8B-B14F-4D97-AF65-F5344CB8AC3E}">
        <p14:creationId xmlns="" xmlns:p14="http://schemas.microsoft.com/office/powerpoint/2010/main" val="34468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b="1" i="1" u="sng" dirty="0"/>
              <a:t>Τι μπορεί να κάνει ο </a:t>
            </a:r>
            <a:r>
              <a:rPr lang="en-US" b="1" i="1" u="sng" dirty="0" smtClean="0"/>
              <a:t>coach</a:t>
            </a:r>
            <a:r>
              <a:rPr lang="el-GR" i="1" dirty="0" smtClean="0"/>
              <a:t/>
            </a:r>
            <a:br>
              <a:rPr lang="el-GR" i="1" dirty="0" smtClean="0"/>
            </a:br>
            <a:r>
              <a:rPr lang="el-GR" b="1" i="1" dirty="0" smtClean="0"/>
              <a:t>άντρες</a:t>
            </a:r>
            <a:r>
              <a:rPr lang="el-GR" sz="2400" i="1" dirty="0" smtClean="0"/>
              <a:t> </a:t>
            </a:r>
            <a:endParaRPr lang="el-GR" dirty="0"/>
          </a:p>
        </p:txBody>
      </p:sp>
      <p:sp>
        <p:nvSpPr>
          <p:cNvPr id="3" name="Θέση περιεχομένου 2"/>
          <p:cNvSpPr>
            <a:spLocks noGrp="1"/>
          </p:cNvSpPr>
          <p:nvPr>
            <p:ph idx="1"/>
          </p:nvPr>
        </p:nvSpPr>
        <p:spPr>
          <a:xfrm>
            <a:off x="457200" y="1484784"/>
            <a:ext cx="8229600" cy="4641379"/>
          </a:xfrm>
        </p:spPr>
        <p:txBody>
          <a:bodyPr/>
          <a:lstStyle/>
          <a:p>
            <a:r>
              <a:rPr lang="el-GR" sz="4000" dirty="0" smtClean="0"/>
              <a:t>Να απευθύνεται συγκεκριμένα</a:t>
            </a:r>
          </a:p>
          <a:p>
            <a:r>
              <a:rPr lang="el-GR" sz="4000" dirty="0" smtClean="0"/>
              <a:t>Επισήμανση λαθών (ομαδικά-ατομικά)</a:t>
            </a:r>
          </a:p>
          <a:p>
            <a:r>
              <a:rPr lang="el-GR" sz="4000" dirty="0" smtClean="0"/>
              <a:t>Να τους προκαλεί</a:t>
            </a:r>
          </a:p>
          <a:p>
            <a:endParaRPr lang="el-GR" dirty="0"/>
          </a:p>
        </p:txBody>
      </p:sp>
    </p:spTree>
    <p:extLst>
      <p:ext uri="{BB962C8B-B14F-4D97-AF65-F5344CB8AC3E}">
        <p14:creationId xmlns="" xmlns:p14="http://schemas.microsoft.com/office/powerpoint/2010/main" val="171044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Γυναίκες</a:t>
            </a:r>
            <a:r>
              <a:rPr lang="el-GR" i="1" dirty="0" smtClean="0"/>
              <a:t> </a:t>
            </a:r>
            <a:endParaRPr lang="el-GR" i="1" dirty="0"/>
          </a:p>
        </p:txBody>
      </p:sp>
      <p:sp>
        <p:nvSpPr>
          <p:cNvPr id="3" name="Θέση περιεχομένου 2"/>
          <p:cNvSpPr>
            <a:spLocks noGrp="1"/>
          </p:cNvSpPr>
          <p:nvPr>
            <p:ph idx="1"/>
          </p:nvPr>
        </p:nvSpPr>
        <p:spPr/>
        <p:txBody>
          <a:bodyPr>
            <a:normAutofit/>
          </a:bodyPr>
          <a:lstStyle/>
          <a:p>
            <a:r>
              <a:rPr lang="el-GR" sz="3600" dirty="0" smtClean="0"/>
              <a:t>Ζεστή-φιλική ατμόσφαιρα, προσωπικό ενδιαφέρον</a:t>
            </a:r>
          </a:p>
          <a:p>
            <a:r>
              <a:rPr lang="el-GR" sz="3600" dirty="0" smtClean="0"/>
              <a:t>Όχι ατομικά επιθετικά σχόλια</a:t>
            </a:r>
          </a:p>
          <a:p>
            <a:r>
              <a:rPr lang="el-GR" sz="3600" dirty="0" smtClean="0"/>
              <a:t>Καλές επιδόσεις (</a:t>
            </a:r>
            <a:r>
              <a:rPr lang="en-US" sz="3600" dirty="0" smtClean="0"/>
              <a:t>video</a:t>
            </a:r>
            <a:r>
              <a:rPr lang="el-GR" sz="3600" dirty="0" smtClean="0"/>
              <a:t>)</a:t>
            </a:r>
            <a:endParaRPr lang="en-US" sz="3600" dirty="0" smtClean="0"/>
          </a:p>
          <a:p>
            <a:r>
              <a:rPr lang="el-GR" sz="3600" dirty="0" smtClean="0"/>
              <a:t>ΤΙ και ΓΙΑΤΙ παντού</a:t>
            </a:r>
          </a:p>
          <a:p>
            <a:r>
              <a:rPr lang="el-GR" sz="3600" dirty="0" smtClean="0"/>
              <a:t>Πρόκληση «ανοικτών» συζητήσεων-αποφυγή κλικών</a:t>
            </a:r>
            <a:endParaRPr lang="el-GR" sz="3600" dirty="0"/>
          </a:p>
        </p:txBody>
      </p:sp>
    </p:spTree>
    <p:extLst>
      <p:ext uri="{BB962C8B-B14F-4D97-AF65-F5344CB8AC3E}">
        <p14:creationId xmlns="" xmlns:p14="http://schemas.microsoft.com/office/powerpoint/2010/main" val="393682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Αυτοπεποίθηση </a:t>
            </a:r>
            <a:endParaRPr lang="el-GR" b="1" dirty="0"/>
          </a:p>
        </p:txBody>
      </p:sp>
      <p:sp>
        <p:nvSpPr>
          <p:cNvPr id="3" name="Θέση κειμένου 2"/>
          <p:cNvSpPr>
            <a:spLocks noGrp="1"/>
          </p:cNvSpPr>
          <p:nvPr>
            <p:ph type="body" idx="1"/>
          </p:nvPr>
        </p:nvSpPr>
        <p:spPr/>
        <p:txBody>
          <a:bodyPr/>
          <a:lstStyle/>
          <a:p>
            <a:r>
              <a:rPr lang="el-GR" u="sng" dirty="0" smtClean="0"/>
              <a:t>Άντρες </a:t>
            </a:r>
            <a:endParaRPr lang="el-GR" u="sng" dirty="0"/>
          </a:p>
        </p:txBody>
      </p:sp>
      <p:sp>
        <p:nvSpPr>
          <p:cNvPr id="4" name="Θέση περιεχομένου 3"/>
          <p:cNvSpPr>
            <a:spLocks noGrp="1"/>
          </p:cNvSpPr>
          <p:nvPr>
            <p:ph sz="half" idx="2"/>
          </p:nvPr>
        </p:nvSpPr>
        <p:spPr/>
        <p:txBody>
          <a:bodyPr>
            <a:normAutofit/>
          </a:bodyPr>
          <a:lstStyle/>
          <a:p>
            <a:r>
              <a:rPr lang="el-GR" sz="3200" dirty="0" smtClean="0"/>
              <a:t>Από ΕΣΩΤΕΡΙΚΟΥΣ παράγοντες (πίστη στις δυνατότητες, παλαιότερες επιτυχίες)</a:t>
            </a:r>
          </a:p>
          <a:p>
            <a:r>
              <a:rPr lang="el-GR" sz="3200" dirty="0" smtClean="0"/>
              <a:t>Δεν ζητούν βοήθεια </a:t>
            </a:r>
            <a:endParaRPr lang="el-GR" sz="3200" dirty="0"/>
          </a:p>
        </p:txBody>
      </p:sp>
      <p:sp>
        <p:nvSpPr>
          <p:cNvPr id="5" name="Θέση κειμένου 4"/>
          <p:cNvSpPr>
            <a:spLocks noGrp="1"/>
          </p:cNvSpPr>
          <p:nvPr>
            <p:ph type="body" sz="quarter" idx="3"/>
          </p:nvPr>
        </p:nvSpPr>
        <p:spPr/>
        <p:txBody>
          <a:bodyPr/>
          <a:lstStyle/>
          <a:p>
            <a:r>
              <a:rPr lang="el-GR" u="sng" dirty="0" smtClean="0"/>
              <a:t>Γυναίκες </a:t>
            </a:r>
            <a:endParaRPr lang="el-GR" u="sng" dirty="0"/>
          </a:p>
        </p:txBody>
      </p:sp>
      <p:sp>
        <p:nvSpPr>
          <p:cNvPr id="6" name="Θέση περιεχομένου 5"/>
          <p:cNvSpPr>
            <a:spLocks noGrp="1"/>
          </p:cNvSpPr>
          <p:nvPr>
            <p:ph sz="quarter" idx="4"/>
          </p:nvPr>
        </p:nvSpPr>
        <p:spPr/>
        <p:txBody>
          <a:bodyPr>
            <a:normAutofit/>
          </a:bodyPr>
          <a:lstStyle/>
          <a:p>
            <a:r>
              <a:rPr lang="el-GR" sz="3200" dirty="0" smtClean="0"/>
              <a:t>Από ΕΞΩΤΕΡΙΚΟΥΣ παράγοντες (κριτική-σχόλια, σαφήνεια οδηγιών, κοινωνικός περίγυρος, επιθετικότητα προπονητή)</a:t>
            </a:r>
            <a:endParaRPr lang="el-GR" sz="3200" dirty="0"/>
          </a:p>
        </p:txBody>
      </p:sp>
    </p:spTree>
    <p:extLst>
      <p:ext uri="{BB962C8B-B14F-4D97-AF65-F5344CB8AC3E}">
        <p14:creationId xmlns="" xmlns:p14="http://schemas.microsoft.com/office/powerpoint/2010/main" val="221298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i="1" u="sng" dirty="0" smtClean="0"/>
              <a:t>Τι μπορεί να κάνει ο </a:t>
            </a:r>
            <a:r>
              <a:rPr lang="en-US" b="1" i="1" u="sng" dirty="0" smtClean="0"/>
              <a:t>coach</a:t>
            </a:r>
            <a:r>
              <a:rPr lang="en-US" i="1" dirty="0" smtClean="0"/>
              <a:t/>
            </a:r>
            <a:br>
              <a:rPr lang="en-US" i="1" dirty="0" smtClean="0"/>
            </a:br>
            <a:r>
              <a:rPr lang="el-GR" sz="3200" b="1" i="1" dirty="0" smtClean="0"/>
              <a:t>άντρες </a:t>
            </a:r>
            <a:endParaRPr lang="el-GR" b="1" i="1" dirty="0"/>
          </a:p>
        </p:txBody>
      </p:sp>
      <p:sp>
        <p:nvSpPr>
          <p:cNvPr id="3" name="Θέση περιεχομένου 2"/>
          <p:cNvSpPr>
            <a:spLocks noGrp="1"/>
          </p:cNvSpPr>
          <p:nvPr>
            <p:ph idx="1"/>
          </p:nvPr>
        </p:nvSpPr>
        <p:spPr>
          <a:xfrm>
            <a:off x="457200" y="1600200"/>
            <a:ext cx="8472518" cy="4525963"/>
          </a:xfrm>
        </p:spPr>
        <p:txBody>
          <a:bodyPr/>
          <a:lstStyle/>
          <a:p>
            <a:r>
              <a:rPr lang="el-GR" sz="3600" dirty="0" smtClean="0"/>
              <a:t>Έλεγχος εγωισμού-στόχος το </a:t>
            </a:r>
            <a:r>
              <a:rPr lang="el-GR" sz="3600" dirty="0" smtClean="0"/>
              <a:t>«κοινό καλό»</a:t>
            </a:r>
            <a:endParaRPr lang="el-GR" sz="3600" dirty="0" smtClean="0"/>
          </a:p>
          <a:p>
            <a:r>
              <a:rPr lang="el-GR" sz="3600" dirty="0" smtClean="0"/>
              <a:t>Πίεση για περαιτέρω βελτίωση</a:t>
            </a:r>
          </a:p>
          <a:p>
            <a:r>
              <a:rPr lang="el-GR" sz="3600" dirty="0" smtClean="0"/>
              <a:t>Διερεύνηση εκείνων με μειωμένη αυτοπεποίθηση</a:t>
            </a:r>
          </a:p>
          <a:p>
            <a:endParaRPr lang="el-GR" dirty="0"/>
          </a:p>
        </p:txBody>
      </p:sp>
    </p:spTree>
    <p:extLst>
      <p:ext uri="{BB962C8B-B14F-4D97-AF65-F5344CB8AC3E}">
        <p14:creationId xmlns="" xmlns:p14="http://schemas.microsoft.com/office/powerpoint/2010/main" val="45892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Γυναίκες</a:t>
            </a:r>
            <a:r>
              <a:rPr lang="el-GR" i="1" dirty="0" smtClean="0"/>
              <a:t> </a:t>
            </a:r>
            <a:endParaRPr lang="el-GR" i="1" dirty="0"/>
          </a:p>
        </p:txBody>
      </p:sp>
      <p:sp>
        <p:nvSpPr>
          <p:cNvPr id="3" name="Θέση περιεχομένου 2"/>
          <p:cNvSpPr>
            <a:spLocks noGrp="1"/>
          </p:cNvSpPr>
          <p:nvPr>
            <p:ph idx="1"/>
          </p:nvPr>
        </p:nvSpPr>
        <p:spPr/>
        <p:txBody>
          <a:bodyPr/>
          <a:lstStyle/>
          <a:p>
            <a:r>
              <a:rPr lang="el-GR" sz="3600" dirty="0" smtClean="0"/>
              <a:t>Θετική προσέγγιση</a:t>
            </a:r>
          </a:p>
          <a:p>
            <a:r>
              <a:rPr lang="el-GR" sz="3600" dirty="0" smtClean="0"/>
              <a:t>Ξεκάθαρες οδηγίες</a:t>
            </a:r>
          </a:p>
          <a:p>
            <a:r>
              <a:rPr lang="el-GR" sz="3600" dirty="0" smtClean="0"/>
              <a:t>Προσωπικό ενδιαφέρον, ευαισθησία στις δυνατότητές τους</a:t>
            </a:r>
          </a:p>
          <a:p>
            <a:endParaRPr lang="el-GR" dirty="0"/>
          </a:p>
        </p:txBody>
      </p:sp>
    </p:spTree>
    <p:extLst>
      <p:ext uri="{BB962C8B-B14F-4D97-AF65-F5344CB8AC3E}">
        <p14:creationId xmlns="" xmlns:p14="http://schemas.microsoft.com/office/powerpoint/2010/main" val="240717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συνοχή (το «δέσιμο»)</a:t>
            </a:r>
            <a:endParaRPr lang="el-GR" b="1" dirty="0"/>
          </a:p>
        </p:txBody>
      </p:sp>
      <p:sp>
        <p:nvSpPr>
          <p:cNvPr id="3" name="Θέση περιεχομένου 2"/>
          <p:cNvSpPr>
            <a:spLocks noGrp="1"/>
          </p:cNvSpPr>
          <p:nvPr>
            <p:ph idx="1"/>
          </p:nvPr>
        </p:nvSpPr>
        <p:spPr/>
        <p:txBody>
          <a:bodyPr/>
          <a:lstStyle/>
          <a:p>
            <a:pPr marL="0" indent="0">
              <a:buNone/>
            </a:pPr>
            <a:r>
              <a:rPr lang="el-GR" sz="3600" b="1" dirty="0"/>
              <a:t>Η ισχυρή συνοχή αποτελεί μια απαραίτητη προϋπόθεση για την καλή απόδοση στις γυναικείες ομάδες, ενώ αντίθετα μπορεί να είναι προϊόν της καλής απόδοσης στις αντίστοιχες αντρικές.</a:t>
            </a:r>
          </a:p>
          <a:p>
            <a:pPr marL="0" indent="0">
              <a:buNone/>
            </a:pPr>
            <a:endParaRPr lang="el-GR" dirty="0"/>
          </a:p>
        </p:txBody>
      </p:sp>
    </p:spTree>
    <p:extLst>
      <p:ext uri="{BB962C8B-B14F-4D97-AF65-F5344CB8AC3E}">
        <p14:creationId xmlns="" xmlns:p14="http://schemas.microsoft.com/office/powerpoint/2010/main" val="572972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t>Συνοχή </a:t>
            </a:r>
            <a:endParaRPr lang="el-GR" b="1" u="sng" dirty="0"/>
          </a:p>
        </p:txBody>
      </p:sp>
      <p:sp>
        <p:nvSpPr>
          <p:cNvPr id="3" name="Θέση κειμένου 2"/>
          <p:cNvSpPr>
            <a:spLocks noGrp="1"/>
          </p:cNvSpPr>
          <p:nvPr>
            <p:ph type="body" idx="1"/>
          </p:nvPr>
        </p:nvSpPr>
        <p:spPr/>
        <p:txBody>
          <a:bodyPr>
            <a:normAutofit/>
          </a:bodyPr>
          <a:lstStyle/>
          <a:p>
            <a:r>
              <a:rPr lang="el-GR" sz="2800" dirty="0" smtClean="0"/>
              <a:t>Γυναίκες </a:t>
            </a:r>
            <a:endParaRPr lang="el-GR" sz="2800" dirty="0"/>
          </a:p>
        </p:txBody>
      </p:sp>
      <p:sp>
        <p:nvSpPr>
          <p:cNvPr id="4" name="Θέση περιεχομένου 3"/>
          <p:cNvSpPr>
            <a:spLocks noGrp="1"/>
          </p:cNvSpPr>
          <p:nvPr>
            <p:ph sz="half" idx="2"/>
          </p:nvPr>
        </p:nvSpPr>
        <p:spPr/>
        <p:txBody>
          <a:bodyPr>
            <a:normAutofit/>
          </a:bodyPr>
          <a:lstStyle/>
          <a:p>
            <a:r>
              <a:rPr lang="el-GR" sz="3600" dirty="0"/>
              <a:t>Δημιουργία «κοινωνικού ιστού»</a:t>
            </a:r>
          </a:p>
          <a:p>
            <a:r>
              <a:rPr lang="el-GR" sz="3600" dirty="0" smtClean="0"/>
              <a:t>Σημαντικότατος </a:t>
            </a:r>
            <a:r>
              <a:rPr lang="el-GR" sz="3600" dirty="0"/>
              <a:t>παράγοντας επιτυχίας</a:t>
            </a:r>
          </a:p>
          <a:p>
            <a:endParaRPr lang="el-GR" dirty="0"/>
          </a:p>
        </p:txBody>
      </p:sp>
      <p:sp>
        <p:nvSpPr>
          <p:cNvPr id="5" name="Θέση κειμένου 4"/>
          <p:cNvSpPr>
            <a:spLocks noGrp="1"/>
          </p:cNvSpPr>
          <p:nvPr>
            <p:ph type="body" sz="quarter" idx="3"/>
          </p:nvPr>
        </p:nvSpPr>
        <p:spPr/>
        <p:txBody>
          <a:bodyPr>
            <a:normAutofit/>
          </a:bodyPr>
          <a:lstStyle/>
          <a:p>
            <a:r>
              <a:rPr lang="el-GR" sz="2800" dirty="0" smtClean="0"/>
              <a:t>Άντρες </a:t>
            </a:r>
            <a:endParaRPr lang="el-GR" sz="2800" dirty="0"/>
          </a:p>
        </p:txBody>
      </p:sp>
      <p:sp>
        <p:nvSpPr>
          <p:cNvPr id="6" name="Θέση περιεχομένου 5"/>
          <p:cNvSpPr>
            <a:spLocks noGrp="1"/>
          </p:cNvSpPr>
          <p:nvPr>
            <p:ph sz="quarter" idx="4"/>
          </p:nvPr>
        </p:nvSpPr>
        <p:spPr/>
        <p:txBody>
          <a:bodyPr>
            <a:normAutofit/>
          </a:bodyPr>
          <a:lstStyle/>
          <a:p>
            <a:r>
              <a:rPr lang="el-GR" sz="3200" dirty="0" smtClean="0"/>
              <a:t>Ιδανικό άλλα όχι απαραίτητο </a:t>
            </a:r>
          </a:p>
          <a:p>
            <a:r>
              <a:rPr lang="el-GR" sz="3200" dirty="0" smtClean="0"/>
              <a:t>Προτεραιότητα η καλή συνεργασία στον αγωνιστικό χώρο</a:t>
            </a:r>
            <a:endParaRPr lang="el-GR" sz="3200" dirty="0"/>
          </a:p>
        </p:txBody>
      </p:sp>
    </p:spTree>
    <p:extLst>
      <p:ext uri="{BB962C8B-B14F-4D97-AF65-F5344CB8AC3E}">
        <p14:creationId xmlns="" xmlns:p14="http://schemas.microsoft.com/office/powerpoint/2010/main" val="2809139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i="1" u="sng" dirty="0" smtClean="0"/>
              <a:t>Τι μπορεί να κάνει ο </a:t>
            </a:r>
            <a:r>
              <a:rPr lang="en-US" i="1" u="sng" dirty="0" smtClean="0"/>
              <a:t>coach</a:t>
            </a:r>
            <a:endParaRPr lang="el-GR" i="1" u="sng" dirty="0"/>
          </a:p>
        </p:txBody>
      </p:sp>
      <p:sp>
        <p:nvSpPr>
          <p:cNvPr id="3" name="Θέση περιεχομένου 2"/>
          <p:cNvSpPr>
            <a:spLocks noGrp="1"/>
          </p:cNvSpPr>
          <p:nvPr>
            <p:ph idx="1"/>
          </p:nvPr>
        </p:nvSpPr>
        <p:spPr/>
        <p:txBody>
          <a:bodyPr>
            <a:normAutofit/>
          </a:bodyPr>
          <a:lstStyle/>
          <a:p>
            <a:r>
              <a:rPr lang="el-GR" sz="3600" dirty="0" smtClean="0"/>
              <a:t>Διατήρηση «κοινωνικής συνοχής» γυναικών υψηλά (φιλίες, κοινές εξόδους κτλ)</a:t>
            </a:r>
          </a:p>
          <a:p>
            <a:r>
              <a:rPr lang="el-GR" sz="3600" dirty="0" smtClean="0"/>
              <a:t>Σχετική ελαστικότητα (γυναίκες)</a:t>
            </a:r>
          </a:p>
          <a:p>
            <a:r>
              <a:rPr lang="el-GR" sz="3600" dirty="0" smtClean="0"/>
              <a:t>Διατήρηση «συνοχής στόχου» (άντρες)</a:t>
            </a:r>
            <a:endParaRPr lang="el-GR" sz="3600" dirty="0"/>
          </a:p>
        </p:txBody>
      </p:sp>
    </p:spTree>
    <p:extLst>
      <p:ext uri="{BB962C8B-B14F-4D97-AF65-F5344CB8AC3E}">
        <p14:creationId xmlns="" xmlns:p14="http://schemas.microsoft.com/office/powerpoint/2010/main" val="120581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Αναπληρωματικοί-Αναπληρωματικές</a:t>
            </a:r>
            <a:r>
              <a:rPr lang="el-GR" dirty="0" smtClean="0"/>
              <a:t> </a:t>
            </a:r>
            <a:endParaRPr lang="el-GR" dirty="0"/>
          </a:p>
        </p:txBody>
      </p:sp>
      <p:sp>
        <p:nvSpPr>
          <p:cNvPr id="3" name="Θέση κειμένου 2"/>
          <p:cNvSpPr>
            <a:spLocks noGrp="1"/>
          </p:cNvSpPr>
          <p:nvPr>
            <p:ph type="body" idx="1"/>
          </p:nvPr>
        </p:nvSpPr>
        <p:spPr/>
        <p:txBody>
          <a:bodyPr/>
          <a:lstStyle/>
          <a:p>
            <a:r>
              <a:rPr lang="el-GR" dirty="0" smtClean="0"/>
              <a:t>Γυναίκες </a:t>
            </a:r>
            <a:endParaRPr lang="el-GR" dirty="0"/>
          </a:p>
        </p:txBody>
      </p:sp>
      <p:sp>
        <p:nvSpPr>
          <p:cNvPr id="4" name="Θέση περιεχομένου 3"/>
          <p:cNvSpPr>
            <a:spLocks noGrp="1"/>
          </p:cNvSpPr>
          <p:nvPr>
            <p:ph sz="half" idx="2"/>
          </p:nvPr>
        </p:nvSpPr>
        <p:spPr/>
        <p:txBody>
          <a:bodyPr>
            <a:normAutofit lnSpcReduction="10000"/>
          </a:bodyPr>
          <a:lstStyle/>
          <a:p>
            <a:r>
              <a:rPr lang="el-GR" sz="3600" dirty="0" smtClean="0"/>
              <a:t>Περισσότερη προσωπική ευαισθησία</a:t>
            </a:r>
          </a:p>
          <a:p>
            <a:r>
              <a:rPr lang="el-GR" sz="3600" dirty="0" smtClean="0"/>
              <a:t>Τάση απομόνωσης-αποφυγή, </a:t>
            </a:r>
            <a:r>
              <a:rPr lang="el-GR" sz="3600" dirty="0" smtClean="0"/>
              <a:t>αίσθημα </a:t>
            </a:r>
            <a:r>
              <a:rPr lang="el-GR" sz="3600" dirty="0" smtClean="0"/>
              <a:t>μείωσης </a:t>
            </a:r>
            <a:endParaRPr lang="el-GR" sz="3600" dirty="0"/>
          </a:p>
        </p:txBody>
      </p:sp>
      <p:sp>
        <p:nvSpPr>
          <p:cNvPr id="5" name="Θέση κειμένου 4"/>
          <p:cNvSpPr>
            <a:spLocks noGrp="1"/>
          </p:cNvSpPr>
          <p:nvPr>
            <p:ph type="body" sz="quarter" idx="3"/>
          </p:nvPr>
        </p:nvSpPr>
        <p:spPr/>
        <p:txBody>
          <a:bodyPr/>
          <a:lstStyle/>
          <a:p>
            <a:r>
              <a:rPr lang="el-GR" dirty="0" smtClean="0"/>
              <a:t>Άντρες </a:t>
            </a:r>
            <a:endParaRPr lang="el-GR" dirty="0"/>
          </a:p>
        </p:txBody>
      </p:sp>
      <p:sp>
        <p:nvSpPr>
          <p:cNvPr id="6" name="Θέση περιεχομένου 5"/>
          <p:cNvSpPr>
            <a:spLocks noGrp="1"/>
          </p:cNvSpPr>
          <p:nvPr>
            <p:ph sz="quarter" idx="4"/>
          </p:nvPr>
        </p:nvSpPr>
        <p:spPr/>
        <p:txBody>
          <a:bodyPr>
            <a:normAutofit/>
          </a:bodyPr>
          <a:lstStyle/>
          <a:p>
            <a:r>
              <a:rPr lang="el-GR" sz="3600" dirty="0" smtClean="0"/>
              <a:t>Επιθετικότερη αντιμετώπιση </a:t>
            </a:r>
          </a:p>
          <a:p>
            <a:r>
              <a:rPr lang="el-GR" sz="3600" dirty="0" smtClean="0"/>
              <a:t>Απόδειξη ότι ο </a:t>
            </a:r>
            <a:r>
              <a:rPr lang="en-US" sz="3600" dirty="0" smtClean="0"/>
              <a:t>coach </a:t>
            </a:r>
            <a:r>
              <a:rPr lang="el-GR" sz="3600" dirty="0" smtClean="0"/>
              <a:t>κάνει λάθος</a:t>
            </a:r>
            <a:endParaRPr lang="el-GR" sz="3600" dirty="0"/>
          </a:p>
        </p:txBody>
      </p:sp>
    </p:spTree>
    <p:extLst>
      <p:ext uri="{BB962C8B-B14F-4D97-AF65-F5344CB8AC3E}">
        <p14:creationId xmlns="" xmlns:p14="http://schemas.microsoft.com/office/powerpoint/2010/main" val="1486249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328489" y="2364829"/>
            <a:ext cx="7419975" cy="3800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Τίτλος 1"/>
          <p:cNvSpPr>
            <a:spLocks noGrp="1"/>
          </p:cNvSpPr>
          <p:nvPr>
            <p:ph type="title"/>
          </p:nvPr>
        </p:nvSpPr>
        <p:spPr/>
        <p:txBody>
          <a:bodyPr/>
          <a:lstStyle/>
          <a:p>
            <a:r>
              <a:rPr lang="el-GR" b="1" i="1" dirty="0" smtClean="0"/>
              <a:t>Διαφορές….</a:t>
            </a:r>
            <a:endParaRPr lang="el-GR" b="1" i="1" dirty="0"/>
          </a:p>
        </p:txBody>
      </p:sp>
      <p:sp>
        <p:nvSpPr>
          <p:cNvPr id="3" name="Θέση περιεχομένου 2"/>
          <p:cNvSpPr>
            <a:spLocks noGrp="1"/>
          </p:cNvSpPr>
          <p:nvPr>
            <p:ph idx="1"/>
          </p:nvPr>
        </p:nvSpPr>
        <p:spPr/>
        <p:txBody>
          <a:bodyPr/>
          <a:lstStyle/>
          <a:p>
            <a:r>
              <a:rPr lang="el-GR" dirty="0" smtClean="0"/>
              <a:t>Σωματικές </a:t>
            </a:r>
          </a:p>
          <a:p>
            <a:r>
              <a:rPr lang="el-GR" dirty="0" smtClean="0"/>
              <a:t>Ψυχολογικές </a:t>
            </a:r>
          </a:p>
          <a:p>
            <a:r>
              <a:rPr lang="el-GR" b="1" dirty="0" smtClean="0"/>
              <a:t>Συμπεριφορικές </a:t>
            </a:r>
            <a:endParaRPr lang="el-GR" b="1" dirty="0"/>
          </a:p>
        </p:txBody>
      </p:sp>
    </p:spTree>
    <p:extLst>
      <p:ext uri="{BB962C8B-B14F-4D97-AF65-F5344CB8AC3E}">
        <p14:creationId xmlns="" xmlns:p14="http://schemas.microsoft.com/office/powerpoint/2010/main" val="1294923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u="sng" dirty="0" smtClean="0"/>
              <a:t>Τι μπορεί να κάνει ο </a:t>
            </a:r>
            <a:r>
              <a:rPr lang="en-US" b="1" i="1" u="sng" dirty="0" smtClean="0"/>
              <a:t>coach</a:t>
            </a:r>
            <a:endParaRPr lang="el-GR" b="1" i="1" u="sng" dirty="0"/>
          </a:p>
        </p:txBody>
      </p:sp>
      <p:sp>
        <p:nvSpPr>
          <p:cNvPr id="3" name="Θέση περιεχομένου 2"/>
          <p:cNvSpPr>
            <a:spLocks noGrp="1"/>
          </p:cNvSpPr>
          <p:nvPr>
            <p:ph idx="1"/>
          </p:nvPr>
        </p:nvSpPr>
        <p:spPr/>
        <p:txBody>
          <a:bodyPr>
            <a:normAutofit/>
          </a:bodyPr>
          <a:lstStyle/>
          <a:p>
            <a:r>
              <a:rPr lang="el-GR" sz="3600" dirty="0" smtClean="0"/>
              <a:t>Δημόσιες αναφορές σε γυναίκες</a:t>
            </a:r>
          </a:p>
          <a:p>
            <a:r>
              <a:rPr lang="el-GR" sz="3600" dirty="0" smtClean="0"/>
              <a:t>Δημόσιες αναγνωρίσεις προσπαθειών</a:t>
            </a:r>
          </a:p>
          <a:p>
            <a:r>
              <a:rPr lang="el-GR" sz="3600" dirty="0" smtClean="0"/>
              <a:t>Ατομικές συναντήσεις-μείωση γυναικείας εσωστρέφειας</a:t>
            </a:r>
            <a:endParaRPr lang="el-GR" sz="3600" dirty="0"/>
          </a:p>
        </p:txBody>
      </p:sp>
    </p:spTree>
    <p:extLst>
      <p:ext uri="{BB962C8B-B14F-4D97-AF65-F5344CB8AC3E}">
        <p14:creationId xmlns="" xmlns:p14="http://schemas.microsoft.com/office/powerpoint/2010/main" val="259023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083320"/>
          </a:xfrm>
        </p:spPr>
        <p:txBody>
          <a:bodyPr>
            <a:normAutofit/>
          </a:bodyPr>
          <a:lstStyle/>
          <a:p>
            <a:r>
              <a:rPr lang="el-GR" sz="4800" b="1" i="1" dirty="0" smtClean="0"/>
              <a:t>«Τροφή» για συζήτηση </a:t>
            </a:r>
            <a:endParaRPr lang="el-GR" sz="4800" dirty="0"/>
          </a:p>
        </p:txBody>
      </p:sp>
      <p:pic>
        <p:nvPicPr>
          <p:cNvPr id="1026" name="Picture 2"/>
          <p:cNvPicPr>
            <a:picLocks noChangeAspect="1" noChangeArrowheads="1"/>
          </p:cNvPicPr>
          <p:nvPr/>
        </p:nvPicPr>
        <p:blipFill>
          <a:blip r:embed="rId2"/>
          <a:srcRect/>
          <a:stretch>
            <a:fillRect/>
          </a:stretch>
        </p:blipFill>
        <p:spPr bwMode="auto">
          <a:xfrm>
            <a:off x="3595688" y="3886220"/>
            <a:ext cx="1952625" cy="24003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endParaRPr lang="el-GR" b="1" i="1" dirty="0"/>
          </a:p>
        </p:txBody>
      </p:sp>
      <p:sp>
        <p:nvSpPr>
          <p:cNvPr id="5" name="4 - Θέση περιεχομένου"/>
          <p:cNvSpPr>
            <a:spLocks noGrp="1"/>
          </p:cNvSpPr>
          <p:nvPr>
            <p:ph idx="1"/>
          </p:nvPr>
        </p:nvSpPr>
        <p:spPr>
          <a:xfrm>
            <a:off x="457200" y="642918"/>
            <a:ext cx="8229600" cy="5857916"/>
          </a:xfrm>
        </p:spPr>
        <p:txBody>
          <a:bodyPr>
            <a:normAutofit/>
          </a:bodyPr>
          <a:lstStyle/>
          <a:p>
            <a:pPr lvl="0">
              <a:buNone/>
            </a:pPr>
            <a:r>
              <a:rPr lang="el-GR" sz="3600" dirty="0" smtClean="0"/>
              <a:t>Στη διάρκεια της αγωνιστικής περιόδου, ένας προπονητής </a:t>
            </a:r>
            <a:r>
              <a:rPr lang="el-GR" sz="3600" dirty="0" smtClean="0"/>
              <a:t>ενός αντρικού συλλόγου </a:t>
            </a:r>
            <a:r>
              <a:rPr lang="el-GR" sz="3600" dirty="0" smtClean="0"/>
              <a:t>παραιτείται. Σε σύντομο χρονικό διάστημα προσλαμβάνεται από </a:t>
            </a:r>
            <a:r>
              <a:rPr lang="el-GR" sz="3600" dirty="0" smtClean="0"/>
              <a:t>έναν γυναικείο σύλλογο.</a:t>
            </a:r>
          </a:p>
          <a:p>
            <a:pPr lvl="0">
              <a:buNone/>
            </a:pPr>
            <a:r>
              <a:rPr lang="el-GR" sz="3600" dirty="0" smtClean="0"/>
              <a:t> </a:t>
            </a:r>
            <a:r>
              <a:rPr lang="el-GR" sz="3600" dirty="0" smtClean="0"/>
              <a:t>Περιγράψτε τα σημεία εκείνα όπου ο προπονητής πρέπει να προσέξει ώστε να μπορέσει να εργαστεί με αποτελεσματικότητα στην καινούργια του ομάδα.</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Γυναίκες</a:t>
            </a:r>
            <a:r>
              <a:rPr lang="en-US" b="1" dirty="0" smtClean="0"/>
              <a:t> </a:t>
            </a:r>
            <a:r>
              <a:rPr lang="en-US" b="1" dirty="0" err="1" smtClean="0"/>
              <a:t>vs</a:t>
            </a:r>
            <a:r>
              <a:rPr lang="en-US" b="1" dirty="0" smtClean="0"/>
              <a:t> </a:t>
            </a:r>
            <a:r>
              <a:rPr lang="el-GR" b="1" dirty="0" smtClean="0"/>
              <a:t>άντρες</a:t>
            </a:r>
            <a:r>
              <a:rPr lang="el-GR" dirty="0" smtClean="0"/>
              <a:t> </a:t>
            </a:r>
            <a:endParaRPr lang="el-GR" dirty="0"/>
          </a:p>
        </p:txBody>
      </p:sp>
      <p:sp>
        <p:nvSpPr>
          <p:cNvPr id="3" name="Θέση περιεχομένου 2"/>
          <p:cNvSpPr>
            <a:spLocks noGrp="1"/>
          </p:cNvSpPr>
          <p:nvPr>
            <p:ph idx="1"/>
          </p:nvPr>
        </p:nvSpPr>
        <p:spPr/>
        <p:txBody>
          <a:bodyPr>
            <a:normAutofit/>
          </a:bodyPr>
          <a:lstStyle/>
          <a:p>
            <a:r>
              <a:rPr lang="el-GR" sz="3600" dirty="0" smtClean="0"/>
              <a:t>Παρόμοια προβλήματα</a:t>
            </a:r>
          </a:p>
          <a:p>
            <a:r>
              <a:rPr lang="el-GR" sz="3600" dirty="0" smtClean="0"/>
              <a:t>Διαφορετικός τρόπος αντιμετώπισης!!</a:t>
            </a:r>
            <a:endParaRPr lang="el-GR" sz="3600" dirty="0"/>
          </a:p>
        </p:txBody>
      </p:sp>
    </p:spTree>
    <p:extLst>
      <p:ext uri="{BB962C8B-B14F-4D97-AF65-F5344CB8AC3E}">
        <p14:creationId xmlns="" xmlns:p14="http://schemas.microsoft.com/office/powerpoint/2010/main" val="1716515933"/>
      </p:ext>
    </p:extLst>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Διαφορές σε…</a:t>
            </a:r>
            <a:endParaRPr lang="el-GR" b="1" i="1" dirty="0"/>
          </a:p>
        </p:txBody>
      </p:sp>
      <p:sp>
        <p:nvSpPr>
          <p:cNvPr id="3" name="Θέση περιεχομένου 2"/>
          <p:cNvSpPr>
            <a:spLocks noGrp="1"/>
          </p:cNvSpPr>
          <p:nvPr>
            <p:ph idx="1"/>
          </p:nvPr>
        </p:nvSpPr>
        <p:spPr/>
        <p:txBody>
          <a:bodyPr/>
          <a:lstStyle/>
          <a:p>
            <a:r>
              <a:rPr lang="el-GR" b="1" i="1" dirty="0" smtClean="0"/>
              <a:t>Συνεργασίες</a:t>
            </a:r>
          </a:p>
          <a:p>
            <a:r>
              <a:rPr lang="el-GR" b="1" i="1" dirty="0" smtClean="0"/>
              <a:t>Επικοινωνία (κριτική, οδηγίες-σχόλια)</a:t>
            </a:r>
          </a:p>
          <a:p>
            <a:r>
              <a:rPr lang="el-GR" b="1" i="1" dirty="0" smtClean="0"/>
              <a:t>Αυτοπεποίθηση</a:t>
            </a:r>
          </a:p>
          <a:p>
            <a:r>
              <a:rPr lang="el-GR" b="1" i="1" dirty="0" smtClean="0"/>
              <a:t>Συνοχή</a:t>
            </a:r>
          </a:p>
          <a:p>
            <a:r>
              <a:rPr lang="el-GR" b="1" i="1" dirty="0" smtClean="0"/>
              <a:t>Αναπληρωματικοί-κες</a:t>
            </a:r>
          </a:p>
          <a:p>
            <a:endParaRPr lang="el-GR" dirty="0"/>
          </a:p>
        </p:txBody>
      </p:sp>
    </p:spTree>
    <p:extLst>
      <p:ext uri="{BB962C8B-B14F-4D97-AF65-F5344CB8AC3E}">
        <p14:creationId xmlns="" xmlns:p14="http://schemas.microsoft.com/office/powerpoint/2010/main" val="407008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Συνεργασίες </a:t>
            </a:r>
            <a:endParaRPr lang="el-GR" b="1" i="1" dirty="0"/>
          </a:p>
        </p:txBody>
      </p:sp>
      <p:sp>
        <p:nvSpPr>
          <p:cNvPr id="3" name="Θέση κειμένου 2"/>
          <p:cNvSpPr>
            <a:spLocks noGrp="1"/>
          </p:cNvSpPr>
          <p:nvPr>
            <p:ph type="body" idx="1"/>
          </p:nvPr>
        </p:nvSpPr>
        <p:spPr>
          <a:xfrm>
            <a:off x="457200" y="1124745"/>
            <a:ext cx="4040188" cy="720080"/>
          </a:xfrm>
        </p:spPr>
        <p:txBody>
          <a:bodyPr>
            <a:normAutofit/>
          </a:bodyPr>
          <a:lstStyle/>
          <a:p>
            <a:r>
              <a:rPr lang="el-GR" sz="2800" u="sng" dirty="0" smtClean="0"/>
              <a:t>Γυναίκες </a:t>
            </a:r>
            <a:endParaRPr lang="el-GR" sz="2800" u="sng" dirty="0"/>
          </a:p>
        </p:txBody>
      </p:sp>
      <p:sp>
        <p:nvSpPr>
          <p:cNvPr id="4" name="Θέση περιεχομένου 3"/>
          <p:cNvSpPr>
            <a:spLocks noGrp="1"/>
          </p:cNvSpPr>
          <p:nvPr>
            <p:ph sz="half" idx="2"/>
          </p:nvPr>
        </p:nvSpPr>
        <p:spPr>
          <a:xfrm>
            <a:off x="457200" y="1700808"/>
            <a:ext cx="4040188" cy="4425355"/>
          </a:xfrm>
        </p:spPr>
        <p:txBody>
          <a:bodyPr/>
          <a:lstStyle/>
          <a:p>
            <a:r>
              <a:rPr lang="el-GR" sz="3200" dirty="0" smtClean="0"/>
              <a:t>Πρόθυμες για νέες γνώσεις</a:t>
            </a:r>
          </a:p>
          <a:p>
            <a:r>
              <a:rPr lang="el-GR" sz="3200" dirty="0" smtClean="0"/>
              <a:t>Αρχικός σεβασμός</a:t>
            </a:r>
          </a:p>
          <a:p>
            <a:r>
              <a:rPr lang="el-GR" sz="3200" dirty="0" smtClean="0"/>
              <a:t>Προθυμία για τον «καλύτερο εαυτό»</a:t>
            </a:r>
          </a:p>
          <a:p>
            <a:endParaRPr lang="el-GR" dirty="0"/>
          </a:p>
        </p:txBody>
      </p:sp>
      <p:sp>
        <p:nvSpPr>
          <p:cNvPr id="5" name="Θέση κειμένου 4"/>
          <p:cNvSpPr>
            <a:spLocks noGrp="1"/>
          </p:cNvSpPr>
          <p:nvPr>
            <p:ph type="body" sz="quarter" idx="3"/>
          </p:nvPr>
        </p:nvSpPr>
        <p:spPr>
          <a:xfrm>
            <a:off x="4645025" y="1196753"/>
            <a:ext cx="4041775" cy="576064"/>
          </a:xfrm>
        </p:spPr>
        <p:txBody>
          <a:bodyPr>
            <a:normAutofit/>
          </a:bodyPr>
          <a:lstStyle/>
          <a:p>
            <a:r>
              <a:rPr lang="el-GR" sz="2800" u="sng" dirty="0" smtClean="0"/>
              <a:t>Άντρες </a:t>
            </a:r>
            <a:endParaRPr lang="el-GR" sz="2800" u="sng" dirty="0"/>
          </a:p>
        </p:txBody>
      </p:sp>
      <p:sp>
        <p:nvSpPr>
          <p:cNvPr id="6" name="Θέση περιεχομένου 5"/>
          <p:cNvSpPr>
            <a:spLocks noGrp="1"/>
          </p:cNvSpPr>
          <p:nvPr>
            <p:ph sz="quarter" idx="4"/>
          </p:nvPr>
        </p:nvSpPr>
        <p:spPr>
          <a:xfrm>
            <a:off x="4645025" y="1700808"/>
            <a:ext cx="4041775" cy="4425355"/>
          </a:xfrm>
        </p:spPr>
        <p:txBody>
          <a:bodyPr>
            <a:normAutofit/>
          </a:bodyPr>
          <a:lstStyle/>
          <a:p>
            <a:r>
              <a:rPr lang="el-GR" sz="3200" dirty="0" smtClean="0"/>
              <a:t>Αρχική επιφύλαξη</a:t>
            </a:r>
          </a:p>
          <a:p>
            <a:r>
              <a:rPr lang="el-GR" sz="3200" dirty="0" smtClean="0"/>
              <a:t>«Τα ξέρουν όλα»</a:t>
            </a:r>
            <a:endParaRPr lang="el-GR" sz="3200" dirty="0"/>
          </a:p>
        </p:txBody>
      </p:sp>
    </p:spTree>
    <p:extLst>
      <p:ext uri="{BB962C8B-B14F-4D97-AF65-F5344CB8AC3E}">
        <p14:creationId xmlns="" xmlns:p14="http://schemas.microsoft.com/office/powerpoint/2010/main" val="2009844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u="sng" dirty="0" smtClean="0"/>
              <a:t>Τι μπορεί να κάνει ο </a:t>
            </a:r>
            <a:r>
              <a:rPr lang="en-US" b="1" i="1" u="sng" dirty="0" smtClean="0"/>
              <a:t>coach</a:t>
            </a:r>
            <a:endParaRPr lang="el-GR" b="1" i="1" u="sng" dirty="0"/>
          </a:p>
        </p:txBody>
      </p:sp>
      <p:sp>
        <p:nvSpPr>
          <p:cNvPr id="3" name="Θέση περιεχομένου 2"/>
          <p:cNvSpPr>
            <a:spLocks noGrp="1"/>
          </p:cNvSpPr>
          <p:nvPr>
            <p:ph idx="1"/>
          </p:nvPr>
        </p:nvSpPr>
        <p:spPr/>
        <p:txBody>
          <a:bodyPr>
            <a:noAutofit/>
          </a:bodyPr>
          <a:lstStyle/>
          <a:p>
            <a:r>
              <a:rPr lang="el-GR" sz="4000" dirty="0" smtClean="0"/>
              <a:t>Επένδυση σε χρόνο (ειδικά αν δεν έχει πλούσιο βιογραφικό), για κατανόηση της φιλοσοφίας-τρόπου δουλειάς του.</a:t>
            </a:r>
          </a:p>
          <a:p>
            <a:r>
              <a:rPr lang="el-GR" sz="4000" dirty="0" smtClean="0"/>
              <a:t>Προετοιμασμένος για αρχικές «επιθέσεις».</a:t>
            </a:r>
          </a:p>
          <a:p>
            <a:r>
              <a:rPr lang="el-GR" sz="4000" dirty="0" smtClean="0"/>
              <a:t>Οριοθέτηση κανόνων συμπεριφοράς</a:t>
            </a:r>
            <a:endParaRPr lang="el-GR" sz="4000" dirty="0"/>
          </a:p>
        </p:txBody>
      </p:sp>
    </p:spTree>
    <p:extLst>
      <p:ext uri="{BB962C8B-B14F-4D97-AF65-F5344CB8AC3E}">
        <p14:creationId xmlns="" xmlns:p14="http://schemas.microsoft.com/office/powerpoint/2010/main" val="412786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lstStyle/>
          <a:p>
            <a:r>
              <a:rPr lang="el-GR" b="1" u="sng" dirty="0" smtClean="0"/>
              <a:t>Επικοινωνία </a:t>
            </a:r>
            <a:endParaRPr lang="el-GR" b="1" u="sng" dirty="0"/>
          </a:p>
        </p:txBody>
      </p:sp>
      <p:sp>
        <p:nvSpPr>
          <p:cNvPr id="3" name="Θέση περιεχομένου 2"/>
          <p:cNvSpPr>
            <a:spLocks noGrp="1"/>
          </p:cNvSpPr>
          <p:nvPr>
            <p:ph idx="1"/>
          </p:nvPr>
        </p:nvSpPr>
        <p:spPr>
          <a:xfrm>
            <a:off x="457200" y="980728"/>
            <a:ext cx="8229600" cy="5616624"/>
          </a:xfrm>
        </p:spPr>
        <p:txBody>
          <a:bodyPr>
            <a:normAutofit lnSpcReduction="10000"/>
          </a:bodyPr>
          <a:lstStyle/>
          <a:p>
            <a:r>
              <a:rPr lang="el-GR" b="1" i="1" dirty="0"/>
              <a:t>«Οι προπονητές, είτε άντρες είτε γυναίκες, θα πρέπει να ξέρουν ότι οι αθλήτριες επιθυμούν την ανάπτυξη προσωπικών σχέσεων μαζί τους και προτιμούν προπονητές οι οποίοι επικοινωνούν ανοικτά και δείχνουν ενδιαφέρον. Οι αθλήτριες εκτιμούν τη φιλία και θέλουν τη συνοχή της ομάδας. Θέτουν σε υψηλή αξία την προσωπική τους βελτίωση και δεν τους αρέσει να τους μειώνουν την αυτοπεποίθηση».  </a:t>
            </a:r>
            <a:endParaRPr lang="el-GR" b="1" dirty="0"/>
          </a:p>
          <a:p>
            <a:pPr marL="0" indent="0">
              <a:buNone/>
            </a:pPr>
            <a:r>
              <a:rPr lang="en-US" sz="3000" dirty="0"/>
              <a:t>Caroline </a:t>
            </a:r>
            <a:r>
              <a:rPr lang="en-US" sz="3000" dirty="0" smtClean="0"/>
              <a:t>Silby</a:t>
            </a:r>
            <a:r>
              <a:rPr lang="el-GR" sz="3000" dirty="0" smtClean="0"/>
              <a:t>, προπονήτρια ποδοσφαίρου</a:t>
            </a:r>
            <a:endParaRPr lang="el-GR" sz="3000" dirty="0"/>
          </a:p>
          <a:p>
            <a:endParaRPr lang="el-GR" dirty="0"/>
          </a:p>
        </p:txBody>
      </p:sp>
    </p:spTree>
    <p:extLst>
      <p:ext uri="{BB962C8B-B14F-4D97-AF65-F5344CB8AC3E}">
        <p14:creationId xmlns="" xmlns:p14="http://schemas.microsoft.com/office/powerpoint/2010/main" val="495821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i="1" u="sng" dirty="0" smtClean="0"/>
              <a:t>Κριτική-σχόλια, παροχή </a:t>
            </a:r>
            <a:r>
              <a:rPr lang="en-US" b="1" i="1" u="sng" dirty="0" smtClean="0"/>
              <a:t>feedback</a:t>
            </a:r>
            <a:endParaRPr lang="el-GR" b="1" i="1" u="sng" dirty="0"/>
          </a:p>
        </p:txBody>
      </p:sp>
      <p:sp>
        <p:nvSpPr>
          <p:cNvPr id="3" name="Θέση περιεχομένου 2"/>
          <p:cNvSpPr>
            <a:spLocks noGrp="1"/>
          </p:cNvSpPr>
          <p:nvPr>
            <p:ph idx="1"/>
          </p:nvPr>
        </p:nvSpPr>
        <p:spPr>
          <a:xfrm>
            <a:off x="457200" y="1340768"/>
            <a:ext cx="8229600" cy="4785395"/>
          </a:xfrm>
        </p:spPr>
        <p:txBody>
          <a:bodyPr>
            <a:normAutofit/>
          </a:bodyPr>
          <a:lstStyle/>
          <a:p>
            <a:pPr marL="0" indent="0">
              <a:buNone/>
            </a:pPr>
            <a:r>
              <a:rPr lang="el-GR" b="1" i="1" dirty="0"/>
              <a:t>Όταν έκανα ένα γενικό σχόλιο για κάτι σε μια αντρική ομάδα, κάθε αθλητής υπέθετε ότι εννοούσα οποιονδήποτε άλλον εκτός από αυτόν. Αντίθετα, στη γυναικεία ομάδα, κάθε μια αθλήτρια πίστευε ότι το σχόλιο αφορούσε αυτήν προσωπικά</a:t>
            </a:r>
            <a:r>
              <a:rPr lang="el-GR" b="1" i="1" dirty="0" smtClean="0"/>
              <a:t>!</a:t>
            </a:r>
            <a:endParaRPr lang="en-US" b="1" i="1" dirty="0" smtClean="0"/>
          </a:p>
          <a:p>
            <a:pPr marL="0" indent="0">
              <a:buNone/>
            </a:pPr>
            <a:endParaRPr lang="en-US" b="1" i="1" dirty="0"/>
          </a:p>
          <a:p>
            <a:pPr marL="0" indent="0">
              <a:buNone/>
            </a:pPr>
            <a:r>
              <a:rPr lang="en-US" dirty="0"/>
              <a:t>Tony </a:t>
            </a:r>
            <a:r>
              <a:rPr lang="en-US" dirty="0" smtClean="0"/>
              <a:t>DiCicco, </a:t>
            </a:r>
            <a:r>
              <a:rPr lang="el-GR" dirty="0" smtClean="0"/>
              <a:t>προπονητής εθνικής ομάδας ποδοσφαίρου Η.Π.Α.</a:t>
            </a:r>
            <a:endParaRPr lang="el-GR" dirty="0"/>
          </a:p>
        </p:txBody>
      </p:sp>
    </p:spTree>
    <p:extLst>
      <p:ext uri="{BB962C8B-B14F-4D97-AF65-F5344CB8AC3E}">
        <p14:creationId xmlns="" xmlns:p14="http://schemas.microsoft.com/office/powerpoint/2010/main" val="1583585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u="sng" dirty="0" smtClean="0"/>
              <a:t>Γυναίκες </a:t>
            </a:r>
            <a:endParaRPr lang="el-GR" b="1" u="sng" dirty="0"/>
          </a:p>
        </p:txBody>
      </p:sp>
      <p:sp>
        <p:nvSpPr>
          <p:cNvPr id="3" name="Θέση περιεχομένου 2"/>
          <p:cNvSpPr>
            <a:spLocks noGrp="1"/>
          </p:cNvSpPr>
          <p:nvPr>
            <p:ph idx="1"/>
          </p:nvPr>
        </p:nvSpPr>
        <p:spPr>
          <a:xfrm>
            <a:off x="457200" y="1124744"/>
            <a:ext cx="8229600" cy="5616624"/>
          </a:xfrm>
        </p:spPr>
        <p:txBody>
          <a:bodyPr/>
          <a:lstStyle/>
          <a:p>
            <a:r>
              <a:rPr lang="el-GR" dirty="0" smtClean="0"/>
              <a:t>Έλλειψη «ευθείας» επικοινωνίας-δημιουργία κλικών</a:t>
            </a:r>
          </a:p>
          <a:p>
            <a:r>
              <a:rPr lang="el-GR" dirty="0" smtClean="0"/>
              <a:t>Παρεξηγήσεις από οδηγίες η μία προς την άλλη</a:t>
            </a:r>
          </a:p>
          <a:p>
            <a:r>
              <a:rPr lang="el-GR" dirty="0" smtClean="0"/>
              <a:t>Στο </a:t>
            </a:r>
            <a:r>
              <a:rPr lang="en-US" dirty="0" smtClean="0"/>
              <a:t>video, </a:t>
            </a:r>
            <a:r>
              <a:rPr lang="el-GR" dirty="0" smtClean="0"/>
              <a:t>επισήμανση λαθών </a:t>
            </a:r>
            <a:r>
              <a:rPr lang="en-US" dirty="0" smtClean="0"/>
              <a:t>vs </a:t>
            </a:r>
            <a:r>
              <a:rPr lang="el-GR" dirty="0" smtClean="0"/>
              <a:t>καλές εκτελέσεις</a:t>
            </a:r>
          </a:p>
          <a:p>
            <a:r>
              <a:rPr lang="el-GR" dirty="0" smtClean="0"/>
              <a:t>Ευαισθησία περισσότερη στον «τόνο» της φωνής</a:t>
            </a:r>
          </a:p>
          <a:p>
            <a:r>
              <a:rPr lang="el-GR" dirty="0" smtClean="0"/>
              <a:t>Επιθυμούν εξηγήσεις για τα περισσότερα</a:t>
            </a:r>
          </a:p>
          <a:p>
            <a:endParaRPr lang="el-GR" dirty="0"/>
          </a:p>
        </p:txBody>
      </p:sp>
    </p:spTree>
    <p:extLst>
      <p:ext uri="{BB962C8B-B14F-4D97-AF65-F5344CB8AC3E}">
        <p14:creationId xmlns="" xmlns:p14="http://schemas.microsoft.com/office/powerpoint/2010/main" val="3317524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TotalTime>
  <Words>564</Words>
  <Application>Microsoft Office PowerPoint</Application>
  <PresentationFormat>Προβολή στην οθόνη (4:3)</PresentationFormat>
  <Paragraphs>95</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 Προπονώντας Γυναίκες &amp; Άντρες </vt:lpstr>
      <vt:lpstr>Διαφορές….</vt:lpstr>
      <vt:lpstr>Γυναίκες vs άντρες </vt:lpstr>
      <vt:lpstr>Διαφορές σε…</vt:lpstr>
      <vt:lpstr>Συνεργασίες </vt:lpstr>
      <vt:lpstr>Τι μπορεί να κάνει ο coach</vt:lpstr>
      <vt:lpstr>Επικοινωνία </vt:lpstr>
      <vt:lpstr>Κριτική-σχόλια, παροχή feedback</vt:lpstr>
      <vt:lpstr>Γυναίκες </vt:lpstr>
      <vt:lpstr>Άντρες </vt:lpstr>
      <vt:lpstr>Τι μπορεί να κάνει ο coach άντρες </vt:lpstr>
      <vt:lpstr>Γυναίκες </vt:lpstr>
      <vt:lpstr>Αυτοπεποίθηση </vt:lpstr>
      <vt:lpstr>Τι μπορεί να κάνει ο coach άντρες </vt:lpstr>
      <vt:lpstr>Γυναίκες </vt:lpstr>
      <vt:lpstr>Η συνοχή (το «δέσιμο»)</vt:lpstr>
      <vt:lpstr>Συνοχή </vt:lpstr>
      <vt:lpstr>Τι μπορεί να κάνει ο coach</vt:lpstr>
      <vt:lpstr>Αναπληρωματικοί-Αναπληρωματικές </vt:lpstr>
      <vt:lpstr>Τι μπορεί να κάνει ο coach</vt:lpstr>
      <vt:lpstr>«Τροφή» για συζήτηση </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Προπονώντας γυναίκες &amp; άντρες. </dc:title>
  <dc:creator>stefanos</dc:creator>
  <cp:lastModifiedBy>user</cp:lastModifiedBy>
  <cp:revision>22</cp:revision>
  <dcterms:created xsi:type="dcterms:W3CDTF">2011-11-12T18:49:27Z</dcterms:created>
  <dcterms:modified xsi:type="dcterms:W3CDTF">2015-04-11T16:50:36Z</dcterms:modified>
</cp:coreProperties>
</file>