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  <Override PartName="/ppt/media/image10.jpeg" ContentType="image/jpeg"/>
  <Override PartName="/ppt/media/image1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800" u="none" kumimoji="0" normalizeH="0">
        <a:ln>
          <a:noFill/>
        </a:ln>
        <a:solidFill>
          <a:srgbClr val="FFFFFF"/>
        </a:solidFill>
        <a:effectLst/>
        <a:uFillTx/>
        <a:latin typeface="Helvetica"/>
        <a:ea typeface="Helvetica"/>
        <a:cs typeface="Helvetica"/>
        <a:sym typeface="Helvetica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800" u="none" kumimoji="0" normalizeH="0">
        <a:ln>
          <a:noFill/>
        </a:ln>
        <a:solidFill>
          <a:srgbClr val="FFFFFF"/>
        </a:solidFill>
        <a:effectLst/>
        <a:uFillTx/>
        <a:latin typeface="Helvetica"/>
        <a:ea typeface="Helvetica"/>
        <a:cs typeface="Helvetica"/>
        <a:sym typeface="Helvetica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800" u="none" kumimoji="0" normalizeH="0">
        <a:ln>
          <a:noFill/>
        </a:ln>
        <a:solidFill>
          <a:srgbClr val="FFFFFF"/>
        </a:solidFill>
        <a:effectLst/>
        <a:uFillTx/>
        <a:latin typeface="Helvetica"/>
        <a:ea typeface="Helvetica"/>
        <a:cs typeface="Helvetica"/>
        <a:sym typeface="Helvetica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800" u="none" kumimoji="0" normalizeH="0">
        <a:ln>
          <a:noFill/>
        </a:ln>
        <a:solidFill>
          <a:srgbClr val="FFFFFF"/>
        </a:solidFill>
        <a:effectLst/>
        <a:uFillTx/>
        <a:latin typeface="Helvetica"/>
        <a:ea typeface="Helvetica"/>
        <a:cs typeface="Helvetica"/>
        <a:sym typeface="Helvetica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800" u="none" kumimoji="0" normalizeH="0">
        <a:ln>
          <a:noFill/>
        </a:ln>
        <a:solidFill>
          <a:srgbClr val="FFFFFF"/>
        </a:solidFill>
        <a:effectLst/>
        <a:uFillTx/>
        <a:latin typeface="Helvetica"/>
        <a:ea typeface="Helvetica"/>
        <a:cs typeface="Helvetica"/>
        <a:sym typeface="Helvetica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800" u="none" kumimoji="0" normalizeH="0">
        <a:ln>
          <a:noFill/>
        </a:ln>
        <a:solidFill>
          <a:srgbClr val="FFFFFF"/>
        </a:solidFill>
        <a:effectLst/>
        <a:uFillTx/>
        <a:latin typeface="Helvetica"/>
        <a:ea typeface="Helvetica"/>
        <a:cs typeface="Helvetica"/>
        <a:sym typeface="Helvetica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800" u="none" kumimoji="0" normalizeH="0">
        <a:ln>
          <a:noFill/>
        </a:ln>
        <a:solidFill>
          <a:srgbClr val="FFFFFF"/>
        </a:solidFill>
        <a:effectLst/>
        <a:uFillTx/>
        <a:latin typeface="Helvetica"/>
        <a:ea typeface="Helvetica"/>
        <a:cs typeface="Helvetica"/>
        <a:sym typeface="Helvetica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800" u="none" kumimoji="0" normalizeH="0">
        <a:ln>
          <a:noFill/>
        </a:ln>
        <a:solidFill>
          <a:srgbClr val="FFFFFF"/>
        </a:solidFill>
        <a:effectLst/>
        <a:uFillTx/>
        <a:latin typeface="Helvetica"/>
        <a:ea typeface="Helvetica"/>
        <a:cs typeface="Helvetica"/>
        <a:sym typeface="Helvetica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800" u="none" kumimoji="0" normalizeH="0">
        <a:ln>
          <a:noFill/>
        </a:ln>
        <a:solidFill>
          <a:srgbClr val="FFFFFF"/>
        </a:solidFill>
        <a:effectLst/>
        <a:uFillTx/>
        <a:latin typeface="Helvetica"/>
        <a:ea typeface="Helvetica"/>
        <a:cs typeface="Helvetica"/>
        <a:sym typeface="Helvetica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0F5F0C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0365C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0365C0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BCBCB"/>
              </a:solidFill>
              <a:prstDash val="solid"/>
              <a:miter lim="400000"/>
            </a:ln>
          </a:left>
          <a:right>
            <a:ln w="12700" cap="flat">
              <a:solidFill>
                <a:srgbClr val="CBCBCB"/>
              </a:solidFill>
              <a:prstDash val="solid"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87CED4">
              <a:alpha val="2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BCBCB"/>
              </a:solidFill>
              <a:prstDash val="solid"/>
              <a:miter lim="400000"/>
            </a:ln>
          </a:left>
          <a:right>
            <a:ln w="12700" cap="flat">
              <a:solidFill>
                <a:srgbClr val="CBCBCB"/>
              </a:solidFill>
              <a:prstDash val="solid"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BCBCB"/>
              </a:solidFill>
              <a:prstDash val="solid"/>
              <a:miter lim="400000"/>
            </a:ln>
          </a:left>
          <a:right>
            <a:ln w="12700" cap="flat">
              <a:solidFill>
                <a:srgbClr val="CBCBCB"/>
              </a:solidFill>
              <a:prstDash val="solid"/>
              <a:miter lim="400000"/>
            </a:ln>
          </a:right>
          <a:top>
            <a:ln w="254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BCBCB"/>
              </a:solidFill>
              <a:prstDash val="solid"/>
              <a:miter lim="400000"/>
            </a:ln>
          </a:left>
          <a:right>
            <a:ln w="12700" cap="flat">
              <a:solidFill>
                <a:srgbClr val="CBCBCB"/>
              </a:solidFill>
              <a:prstDash val="solid"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solidFill>
            <a:srgbClr val="0365C0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5DC123">
              <a:alpha val="19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25400" cap="flat">
              <a:solidFill>
                <a:srgbClr val="CBCBCB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2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3632E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3632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105381"/>
              <a:satOff val="14341"/>
              <a:lumOff val="10801"/>
            </a:scheme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254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105381"/>
              <a:satOff val="14341"/>
              <a:lumOff val="10801"/>
            </a:schemeClr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BCBCB"/>
              </a:solidFill>
              <a:prstDash val="solid"/>
              <a:miter lim="400000"/>
            </a:ln>
          </a:left>
          <a:right>
            <a:ln w="12700" cap="flat">
              <a:solidFill>
                <a:srgbClr val="CBCBCB"/>
              </a:solidFill>
              <a:prstDash val="solid"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545761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77C83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77C83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54" name="Shape 154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Τίτλος και υπότι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Κείμενο τίτλου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Κείμενο τίτλου</a:t>
            </a:r>
          </a:p>
        </p:txBody>
      </p:sp>
      <p:sp>
        <p:nvSpPr>
          <p:cNvPr id="12" name="Επίπεδο κύριου τμήματος ένα…"/>
          <p:cNvSpPr txBox="1"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Επίπεδο κύριου τμήματος ένα</a:t>
            </a:r>
          </a:p>
          <a:p>
            <a:pPr lvl="1"/>
            <a:r>
              <a:t>Επίπεδο κύριου τμήματος δύο</a:t>
            </a:r>
          </a:p>
          <a:p>
            <a:pPr lvl="2"/>
            <a:r>
              <a:t>Επίπεδο κύριου τμήματος τρία</a:t>
            </a:r>
          </a:p>
          <a:p>
            <a:pPr lvl="3"/>
            <a:r>
              <a:t>Επίπεδο κύριου τμήματος τέσσερα</a:t>
            </a:r>
          </a:p>
          <a:p>
            <a:pPr lvl="4"/>
            <a:r>
              <a:t>Επίπεδο κύριου τμήματος πέντε</a:t>
            </a:r>
          </a:p>
        </p:txBody>
      </p:sp>
      <p:sp>
        <p:nvSpPr>
          <p:cNvPr id="13" name="Αριθμός σλάιντ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Παράθε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Γιάννης Μηλοσπόρος"/>
          <p:cNvSpPr txBox="1"/>
          <p:nvPr>
            <p:ph type="body" sz="quarter" idx="13"/>
          </p:nvPr>
        </p:nvSpPr>
        <p:spPr>
          <a:xfrm>
            <a:off x="1270000" y="6362700"/>
            <a:ext cx="10464800" cy="5334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b="1" sz="28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–Γιάννης Μηλοσπόρος</a:t>
            </a:r>
          </a:p>
        </p:txBody>
      </p:sp>
      <p:sp>
        <p:nvSpPr>
          <p:cNvPr id="94" name="«Πληκτρολογήστε παράθεση εδώ.»"/>
          <p:cNvSpPr txBox="1"/>
          <p:nvPr>
            <p:ph type="body" sz="quarter" idx="14"/>
          </p:nvPr>
        </p:nvSpPr>
        <p:spPr>
          <a:xfrm>
            <a:off x="1270000" y="4254500"/>
            <a:ext cx="10464800" cy="7112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2400"/>
              </a:spcBef>
              <a:buSzTx/>
              <a:buNone/>
              <a:defRPr sz="4000"/>
            </a:lvl1pPr>
          </a:lstStyle>
          <a:p>
            <a:pPr/>
            <a:r>
              <a:t>«Πληκτρολογήστε παράθεση εδώ.»</a:t>
            </a:r>
          </a:p>
        </p:txBody>
      </p:sp>
      <p:sp>
        <p:nvSpPr>
          <p:cNvPr id="95" name="Αριθμός σλάιντ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Φωτογραφί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Εικόνα"/>
          <p:cNvSpPr/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Αριθμός σλάιντ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Αριθμός σλάιντ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Τίτλος και υπότιτλος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Κείμενο τίτλου"/>
          <p:cNvSpPr txBox="1"/>
          <p:nvPr>
            <p:ph type="title"/>
          </p:nvPr>
        </p:nvSpPr>
        <p:spPr>
          <a:xfrm>
            <a:off x="660400" y="4292600"/>
            <a:ext cx="11684000" cy="2222500"/>
          </a:xfrm>
          <a:prstGeom prst="rect">
            <a:avLst/>
          </a:prstGeom>
        </p:spPr>
        <p:txBody>
          <a:bodyPr anchor="t"/>
          <a:lstStyle>
            <a:lvl1pPr algn="l">
              <a:defRPr cap="all" spc="992" sz="6200">
                <a:latin typeface="Avenir Next"/>
                <a:ea typeface="Avenir Next"/>
                <a:cs typeface="Avenir Next"/>
                <a:sym typeface="Avenir Next"/>
              </a:defRPr>
            </a:lvl1pPr>
          </a:lstStyle>
          <a:p>
            <a:pPr/>
            <a:r>
              <a:t>Κείμενο τίτλου</a:t>
            </a:r>
          </a:p>
        </p:txBody>
      </p:sp>
      <p:sp>
        <p:nvSpPr>
          <p:cNvPr id="118" name="Επίπεδο κύριου τμήματος ένα…"/>
          <p:cNvSpPr txBox="1"/>
          <p:nvPr>
            <p:ph type="body" sz="quarter" idx="1"/>
          </p:nvPr>
        </p:nvSpPr>
        <p:spPr>
          <a:xfrm>
            <a:off x="660400" y="3416300"/>
            <a:ext cx="11684000" cy="889000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0"/>
              </a:spcBef>
              <a:buSzTx/>
              <a:buNone/>
              <a:defRPr cap="all" spc="384" sz="2400">
                <a:solidFill>
                  <a:srgbClr val="55D7FF"/>
                </a:solidFill>
                <a:latin typeface="Avenir Next"/>
                <a:ea typeface="Avenir Next"/>
                <a:cs typeface="Avenir Next"/>
                <a:sym typeface="Avenir Next"/>
              </a:defRPr>
            </a:lvl1pPr>
            <a:lvl2pPr marL="0" indent="228600">
              <a:spcBef>
                <a:spcPts val="0"/>
              </a:spcBef>
              <a:buSzTx/>
              <a:buNone/>
              <a:defRPr cap="all" spc="384" sz="2400">
                <a:solidFill>
                  <a:srgbClr val="55D7FF"/>
                </a:solidFill>
                <a:latin typeface="Avenir Next"/>
                <a:ea typeface="Avenir Next"/>
                <a:cs typeface="Avenir Next"/>
                <a:sym typeface="Avenir Next"/>
              </a:defRPr>
            </a:lvl2pPr>
            <a:lvl3pPr marL="0" indent="457200">
              <a:spcBef>
                <a:spcPts val="0"/>
              </a:spcBef>
              <a:buSzTx/>
              <a:buNone/>
              <a:defRPr cap="all" spc="384" sz="2400">
                <a:solidFill>
                  <a:srgbClr val="55D7FF"/>
                </a:solidFill>
                <a:latin typeface="Avenir Next"/>
                <a:ea typeface="Avenir Next"/>
                <a:cs typeface="Avenir Next"/>
                <a:sym typeface="Avenir Next"/>
              </a:defRPr>
            </a:lvl3pPr>
            <a:lvl4pPr marL="0" indent="685800">
              <a:spcBef>
                <a:spcPts val="0"/>
              </a:spcBef>
              <a:buSzTx/>
              <a:buNone/>
              <a:defRPr cap="all" spc="384" sz="2400">
                <a:solidFill>
                  <a:srgbClr val="55D7FF"/>
                </a:solidFill>
                <a:latin typeface="Avenir Next"/>
                <a:ea typeface="Avenir Next"/>
                <a:cs typeface="Avenir Next"/>
                <a:sym typeface="Avenir Next"/>
              </a:defRPr>
            </a:lvl4pPr>
            <a:lvl5pPr marL="0" indent="914400">
              <a:spcBef>
                <a:spcPts val="0"/>
              </a:spcBef>
              <a:buSzTx/>
              <a:buNone/>
              <a:defRPr cap="all" spc="384" sz="2400">
                <a:solidFill>
                  <a:srgbClr val="55D7FF"/>
                </a:solidFill>
                <a:latin typeface="Avenir Next"/>
                <a:ea typeface="Avenir Next"/>
                <a:cs typeface="Avenir Next"/>
                <a:sym typeface="Avenir Next"/>
              </a:defRPr>
            </a:lvl5pPr>
          </a:lstStyle>
          <a:p>
            <a:pPr/>
            <a:r>
              <a:t>Επίπεδο κύριου τμήματος ένα</a:t>
            </a:r>
          </a:p>
          <a:p>
            <a:pPr lvl="1"/>
            <a:r>
              <a:t>Επίπεδο κύριου τμήματος δύο</a:t>
            </a:r>
          </a:p>
          <a:p>
            <a:pPr lvl="2"/>
            <a:r>
              <a:t>Επίπεδο κύριου τμήματος τρία</a:t>
            </a:r>
          </a:p>
          <a:p>
            <a:pPr lvl="3"/>
            <a:r>
              <a:t>Επίπεδο κύριου τμήματος τέσσερα</a:t>
            </a:r>
          </a:p>
          <a:p>
            <a:pPr lvl="4"/>
            <a:r>
              <a:t>Επίπεδο κύριου τμήματος πέντε</a:t>
            </a:r>
          </a:p>
        </p:txBody>
      </p:sp>
      <p:sp>
        <p:nvSpPr>
          <p:cNvPr id="119" name="Αριθμός σλάιντ"/>
          <p:cNvSpPr txBox="1"/>
          <p:nvPr>
            <p:ph type="sldNum" sz="quarter" idx="2"/>
          </p:nvPr>
        </p:nvSpPr>
        <p:spPr>
          <a:xfrm>
            <a:off x="6298181" y="9258300"/>
            <a:ext cx="379477" cy="419100"/>
          </a:xfrm>
          <a:prstGeom prst="rect">
            <a:avLst/>
          </a:prstGeom>
        </p:spPr>
        <p:txBody>
          <a:bodyPr/>
          <a:lstStyle>
            <a:lvl1pPr>
              <a:defRPr>
                <a:latin typeface="Avenir Next"/>
                <a:ea typeface="Avenir Next"/>
                <a:cs typeface="Avenir Next"/>
                <a:sym typeface="Avenir Nex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Φωτογραφία - 3 εικόνες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Εικόνα"/>
          <p:cNvSpPr/>
          <p:nvPr>
            <p:ph type="pic" sz="half" idx="13"/>
          </p:nvPr>
        </p:nvSpPr>
        <p:spPr>
          <a:xfrm>
            <a:off x="6502400" y="4879052"/>
            <a:ext cx="6502400" cy="48768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27" name="Εικόνα"/>
          <p:cNvSpPr/>
          <p:nvPr>
            <p:ph type="pic" sz="half" idx="14"/>
          </p:nvPr>
        </p:nvSpPr>
        <p:spPr>
          <a:xfrm>
            <a:off x="6502400" y="0"/>
            <a:ext cx="6502400" cy="48768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28" name="Εικόνα"/>
          <p:cNvSpPr/>
          <p:nvPr>
            <p:ph type="pic" idx="15"/>
          </p:nvPr>
        </p:nvSpPr>
        <p:spPr>
          <a:xfrm>
            <a:off x="0" y="0"/>
            <a:ext cx="65024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29" name="Αριθμός σλάιντ"/>
          <p:cNvSpPr txBox="1"/>
          <p:nvPr>
            <p:ph type="sldNum" sz="quarter" idx="2"/>
          </p:nvPr>
        </p:nvSpPr>
        <p:spPr>
          <a:xfrm>
            <a:off x="6298181" y="9258300"/>
            <a:ext cx="379477" cy="419100"/>
          </a:xfrm>
          <a:prstGeom prst="rect">
            <a:avLst/>
          </a:prstGeom>
        </p:spPr>
        <p:txBody>
          <a:bodyPr/>
          <a:lstStyle>
            <a:lvl1pPr>
              <a:defRPr>
                <a:latin typeface="Avenir Next"/>
                <a:ea typeface="Avenir Next"/>
                <a:cs typeface="Avenir Next"/>
                <a:sym typeface="Avenir Nex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Φωτογραφία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Εικόνα"/>
          <p:cNvSpPr/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37" name="Αριθμός σλάιντ"/>
          <p:cNvSpPr txBox="1"/>
          <p:nvPr>
            <p:ph type="sldNum" sz="quarter" idx="2"/>
          </p:nvPr>
        </p:nvSpPr>
        <p:spPr>
          <a:xfrm>
            <a:off x="6298181" y="9258300"/>
            <a:ext cx="379477" cy="419100"/>
          </a:xfrm>
          <a:prstGeom prst="rect">
            <a:avLst/>
          </a:prstGeom>
        </p:spPr>
        <p:txBody>
          <a:bodyPr/>
          <a:lstStyle>
            <a:lvl1pPr>
              <a:defRPr>
                <a:latin typeface="Avenir Next"/>
                <a:ea typeface="Avenir Next"/>
                <a:cs typeface="Avenir Next"/>
                <a:sym typeface="Avenir Nex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Τίτλος, κουκκίδες και φωτογραφίες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Εικόνα"/>
          <p:cNvSpPr/>
          <p:nvPr>
            <p:ph type="pic" idx="13"/>
          </p:nvPr>
        </p:nvSpPr>
        <p:spPr>
          <a:xfrm>
            <a:off x="6521450" y="0"/>
            <a:ext cx="65024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45" name="Κείμενο τίτλου"/>
          <p:cNvSpPr txBox="1"/>
          <p:nvPr>
            <p:ph type="title"/>
          </p:nvPr>
        </p:nvSpPr>
        <p:spPr>
          <a:xfrm>
            <a:off x="660400" y="609600"/>
            <a:ext cx="5080000" cy="1854200"/>
          </a:xfrm>
          <a:prstGeom prst="rect">
            <a:avLst/>
          </a:prstGeom>
        </p:spPr>
        <p:txBody>
          <a:bodyPr anchor="t"/>
          <a:lstStyle>
            <a:lvl1pPr algn="l">
              <a:defRPr cap="all" spc="720" sz="4500">
                <a:latin typeface="Avenir Next"/>
                <a:ea typeface="Avenir Next"/>
                <a:cs typeface="Avenir Next"/>
                <a:sym typeface="Avenir Next"/>
              </a:defRPr>
            </a:lvl1pPr>
          </a:lstStyle>
          <a:p>
            <a:pPr/>
            <a:r>
              <a:t>Κείμενο τίτλου</a:t>
            </a:r>
          </a:p>
        </p:txBody>
      </p:sp>
      <p:sp>
        <p:nvSpPr>
          <p:cNvPr id="146" name="Επίπεδο κύριου τμήματος ένα…"/>
          <p:cNvSpPr txBox="1"/>
          <p:nvPr>
            <p:ph type="body" sz="half" idx="1"/>
          </p:nvPr>
        </p:nvSpPr>
        <p:spPr>
          <a:xfrm>
            <a:off x="660400" y="2819400"/>
            <a:ext cx="5080000" cy="6057900"/>
          </a:xfrm>
          <a:prstGeom prst="rect">
            <a:avLst/>
          </a:prstGeom>
        </p:spPr>
        <p:txBody>
          <a:bodyPr/>
          <a:lstStyle>
            <a:lvl1pPr marL="393700" indent="-393700">
              <a:spcBef>
                <a:spcPts val="3200"/>
              </a:spcBef>
              <a:buClr>
                <a:srgbClr val="646464"/>
              </a:buClr>
              <a:buSzPct val="90000"/>
              <a:defRPr sz="3000">
                <a:latin typeface="Avenir Next"/>
                <a:ea typeface="Avenir Next"/>
                <a:cs typeface="Avenir Next"/>
                <a:sym typeface="Avenir Next"/>
              </a:defRPr>
            </a:lvl1pPr>
            <a:lvl2pPr marL="787400" indent="-393700">
              <a:spcBef>
                <a:spcPts val="3200"/>
              </a:spcBef>
              <a:buClr>
                <a:srgbClr val="646464"/>
              </a:buClr>
              <a:buSzPct val="90000"/>
              <a:defRPr sz="3000">
                <a:latin typeface="Avenir Next"/>
                <a:ea typeface="Avenir Next"/>
                <a:cs typeface="Avenir Next"/>
                <a:sym typeface="Avenir Next"/>
              </a:defRPr>
            </a:lvl2pPr>
            <a:lvl3pPr marL="1181100" indent="-393700">
              <a:spcBef>
                <a:spcPts val="3200"/>
              </a:spcBef>
              <a:buClr>
                <a:srgbClr val="646464"/>
              </a:buClr>
              <a:buSzPct val="90000"/>
              <a:defRPr sz="3000">
                <a:latin typeface="Avenir Next"/>
                <a:ea typeface="Avenir Next"/>
                <a:cs typeface="Avenir Next"/>
                <a:sym typeface="Avenir Next"/>
              </a:defRPr>
            </a:lvl3pPr>
            <a:lvl4pPr marL="1574800" indent="-393700">
              <a:spcBef>
                <a:spcPts val="3200"/>
              </a:spcBef>
              <a:buClr>
                <a:srgbClr val="646464"/>
              </a:buClr>
              <a:buSzPct val="90000"/>
              <a:defRPr sz="3000">
                <a:latin typeface="Avenir Next"/>
                <a:ea typeface="Avenir Next"/>
                <a:cs typeface="Avenir Next"/>
                <a:sym typeface="Avenir Next"/>
              </a:defRPr>
            </a:lvl4pPr>
            <a:lvl5pPr marL="1968500" indent="-393700">
              <a:spcBef>
                <a:spcPts val="3200"/>
              </a:spcBef>
              <a:buClr>
                <a:srgbClr val="646464"/>
              </a:buClr>
              <a:buSzPct val="90000"/>
              <a:defRPr sz="3000">
                <a:latin typeface="Avenir Next"/>
                <a:ea typeface="Avenir Next"/>
                <a:cs typeface="Avenir Next"/>
                <a:sym typeface="Avenir Next"/>
              </a:defRPr>
            </a:lvl5pPr>
          </a:lstStyle>
          <a:p>
            <a:pPr/>
            <a:r>
              <a:t>Επίπεδο κύριου τμήματος ένα</a:t>
            </a:r>
          </a:p>
          <a:p>
            <a:pPr lvl="1"/>
            <a:r>
              <a:t>Επίπεδο κύριου τμήματος δύο</a:t>
            </a:r>
          </a:p>
          <a:p>
            <a:pPr lvl="2"/>
            <a:r>
              <a:t>Επίπεδο κύριου τμήματος τρία</a:t>
            </a:r>
          </a:p>
          <a:p>
            <a:pPr lvl="3"/>
            <a:r>
              <a:t>Επίπεδο κύριου τμήματος τέσσερα</a:t>
            </a:r>
          </a:p>
          <a:p>
            <a:pPr lvl="4"/>
            <a:r>
              <a:t>Επίπεδο κύριου τμήματος πέντε</a:t>
            </a:r>
          </a:p>
        </p:txBody>
      </p:sp>
      <p:sp>
        <p:nvSpPr>
          <p:cNvPr id="147" name="Αριθμός σλάιντ"/>
          <p:cNvSpPr txBox="1"/>
          <p:nvPr>
            <p:ph type="sldNum" sz="quarter" idx="2"/>
          </p:nvPr>
        </p:nvSpPr>
        <p:spPr>
          <a:xfrm>
            <a:off x="6298181" y="9258300"/>
            <a:ext cx="379477" cy="419100"/>
          </a:xfrm>
          <a:prstGeom prst="rect">
            <a:avLst/>
          </a:prstGeom>
        </p:spPr>
        <p:txBody>
          <a:bodyPr/>
          <a:lstStyle>
            <a:lvl1pPr>
              <a:defRPr>
                <a:latin typeface="Avenir Next"/>
                <a:ea typeface="Avenir Next"/>
                <a:cs typeface="Avenir Next"/>
                <a:sym typeface="Avenir Nex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Φωτογραφία - Οριζόντι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Εικόνα"/>
          <p:cNvSpPr/>
          <p:nvPr>
            <p:ph type="pic" idx="13"/>
          </p:nvPr>
        </p:nvSpPr>
        <p:spPr>
          <a:xfrm>
            <a:off x="1600200" y="635000"/>
            <a:ext cx="9779000" cy="59182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Κείμενο τίτλου"/>
          <p:cNvSpPr txBox="1"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pPr/>
            <a:r>
              <a:t>Κείμενο τίτλου</a:t>
            </a:r>
          </a:p>
        </p:txBody>
      </p:sp>
      <p:sp>
        <p:nvSpPr>
          <p:cNvPr id="22" name="Επίπεδο κύριου τμήματος ένα…"/>
          <p:cNvSpPr txBox="1"/>
          <p:nvPr>
            <p:ph type="body" sz="quarter" idx="1"/>
          </p:nvPr>
        </p:nvSpPr>
        <p:spPr>
          <a:xfrm>
            <a:off x="1270000" y="8191500"/>
            <a:ext cx="10464800" cy="12192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Επίπεδο κύριου τμήματος ένα</a:t>
            </a:r>
          </a:p>
          <a:p>
            <a:pPr lvl="1"/>
            <a:r>
              <a:t>Επίπεδο κύριου τμήματος δύο</a:t>
            </a:r>
          </a:p>
          <a:p>
            <a:pPr lvl="2"/>
            <a:r>
              <a:t>Επίπεδο κύριου τμήματος τρία</a:t>
            </a:r>
          </a:p>
          <a:p>
            <a:pPr lvl="3"/>
            <a:r>
              <a:t>Επίπεδο κύριου τμήματος τέσσερα</a:t>
            </a:r>
          </a:p>
          <a:p>
            <a:pPr lvl="4"/>
            <a:r>
              <a:t>Επίπεδο κύριου τμήματος πέντε</a:t>
            </a:r>
          </a:p>
        </p:txBody>
      </p:sp>
      <p:sp>
        <p:nvSpPr>
          <p:cNvPr id="23" name="Αριθμός σλάιντ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Τίτλος - Κέντρ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Κείμενο τίτλου"/>
          <p:cNvSpPr txBox="1"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Κείμενο τίτλου</a:t>
            </a:r>
          </a:p>
        </p:txBody>
      </p:sp>
      <p:sp>
        <p:nvSpPr>
          <p:cNvPr id="31" name="Αριθμός σλάιντ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Φωτογραφία - κατακόρυφ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Εικόνα"/>
          <p:cNvSpPr/>
          <p:nvPr>
            <p:ph type="pic" sz="half" idx="13"/>
          </p:nvPr>
        </p:nvSpPr>
        <p:spPr>
          <a:xfrm>
            <a:off x="6718300" y="762000"/>
            <a:ext cx="5334000" cy="82423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Κείμενο τίτλου"/>
          <p:cNvSpPr txBox="1"/>
          <p:nvPr>
            <p:ph type="title"/>
          </p:nvPr>
        </p:nvSpPr>
        <p:spPr>
          <a:xfrm>
            <a:off x="952500" y="762000"/>
            <a:ext cx="5334000" cy="40005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Κείμενο τίτλου</a:t>
            </a:r>
          </a:p>
        </p:txBody>
      </p:sp>
      <p:sp>
        <p:nvSpPr>
          <p:cNvPr id="40" name="Επίπεδο κύριου τμήματος ένα…"/>
          <p:cNvSpPr txBox="1"/>
          <p:nvPr>
            <p:ph type="body" sz="quarter" idx="1"/>
          </p:nvPr>
        </p:nvSpPr>
        <p:spPr>
          <a:xfrm>
            <a:off x="952500" y="5003800"/>
            <a:ext cx="5334000" cy="4000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Επίπεδο κύριου τμήματος ένα</a:t>
            </a:r>
          </a:p>
          <a:p>
            <a:pPr lvl="1"/>
            <a:r>
              <a:t>Επίπεδο κύριου τμήματος δύο</a:t>
            </a:r>
          </a:p>
          <a:p>
            <a:pPr lvl="2"/>
            <a:r>
              <a:t>Επίπεδο κύριου τμήματος τρία</a:t>
            </a:r>
          </a:p>
          <a:p>
            <a:pPr lvl="3"/>
            <a:r>
              <a:t>Επίπεδο κύριου τμήματος τέσσερα</a:t>
            </a:r>
          </a:p>
          <a:p>
            <a:pPr lvl="4"/>
            <a:r>
              <a:t>Επίπεδο κύριου τμήματος πέντε</a:t>
            </a:r>
          </a:p>
        </p:txBody>
      </p:sp>
      <p:sp>
        <p:nvSpPr>
          <p:cNvPr id="41" name="Αριθμός σλάιντ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Τίτλος - Άν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Κείμενο τίτλου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Κείμενο τίτλου</a:t>
            </a:r>
          </a:p>
        </p:txBody>
      </p:sp>
      <p:sp>
        <p:nvSpPr>
          <p:cNvPr id="49" name="Αριθμός σλάιντ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Τίτλος και κουκκίδε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Κείμενο τίτλου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Κείμενο τίτλου</a:t>
            </a:r>
          </a:p>
        </p:txBody>
      </p:sp>
      <p:sp>
        <p:nvSpPr>
          <p:cNvPr id="57" name="Επίπεδο κύριου τμήματος ένα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Επίπεδο κύριου τμήματος ένα</a:t>
            </a:r>
          </a:p>
          <a:p>
            <a:pPr lvl="1"/>
            <a:r>
              <a:t>Επίπεδο κύριου τμήματος δύο</a:t>
            </a:r>
          </a:p>
          <a:p>
            <a:pPr lvl="2"/>
            <a:r>
              <a:t>Επίπεδο κύριου τμήματος τρία</a:t>
            </a:r>
          </a:p>
          <a:p>
            <a:pPr lvl="3"/>
            <a:r>
              <a:t>Επίπεδο κύριου τμήματος τέσσερα</a:t>
            </a:r>
          </a:p>
          <a:p>
            <a:pPr lvl="4"/>
            <a:r>
              <a:t>Επίπεδο κύριου τμήματος πέντε</a:t>
            </a:r>
          </a:p>
        </p:txBody>
      </p:sp>
      <p:sp>
        <p:nvSpPr>
          <p:cNvPr id="58" name="Αριθμός σλάιντ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Τίτλος, κουκκίδες και φωτογραφίε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Εικόνα"/>
          <p:cNvSpPr/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Κείμενο τίτλου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Κείμενο τίτλου</a:t>
            </a:r>
          </a:p>
        </p:txBody>
      </p:sp>
      <p:sp>
        <p:nvSpPr>
          <p:cNvPr id="67" name="Επίπεδο κύριου τμήματος ένα…"/>
          <p:cNvSpPr txBox="1"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81000" indent="-381000">
              <a:spcBef>
                <a:spcPts val="3800"/>
              </a:spcBef>
              <a:defRPr sz="2800"/>
            </a:lvl1pPr>
            <a:lvl2pPr marL="762000" indent="-381000">
              <a:spcBef>
                <a:spcPts val="3800"/>
              </a:spcBef>
              <a:defRPr sz="2800"/>
            </a:lvl2pPr>
            <a:lvl3pPr marL="1143000" indent="-381000">
              <a:spcBef>
                <a:spcPts val="3800"/>
              </a:spcBef>
              <a:defRPr sz="2800"/>
            </a:lvl3pPr>
            <a:lvl4pPr marL="1524000" indent="-381000">
              <a:spcBef>
                <a:spcPts val="3800"/>
              </a:spcBef>
              <a:defRPr sz="2800"/>
            </a:lvl4pPr>
            <a:lvl5pPr marL="1905000" indent="-381000">
              <a:spcBef>
                <a:spcPts val="3800"/>
              </a:spcBef>
              <a:defRPr sz="2800"/>
            </a:lvl5pPr>
          </a:lstStyle>
          <a:p>
            <a:pPr/>
            <a:r>
              <a:t>Επίπεδο κύριου τμήματος ένα</a:t>
            </a:r>
          </a:p>
          <a:p>
            <a:pPr lvl="1"/>
            <a:r>
              <a:t>Επίπεδο κύριου τμήματος δύο</a:t>
            </a:r>
          </a:p>
          <a:p>
            <a:pPr lvl="2"/>
            <a:r>
              <a:t>Επίπεδο κύριου τμήματος τρία</a:t>
            </a:r>
          </a:p>
          <a:p>
            <a:pPr lvl="3"/>
            <a:r>
              <a:t>Επίπεδο κύριου τμήματος τέσσερα</a:t>
            </a:r>
          </a:p>
          <a:p>
            <a:pPr lvl="4"/>
            <a:r>
              <a:t>Επίπεδο κύριου τμήματος πέντε</a:t>
            </a:r>
          </a:p>
        </p:txBody>
      </p:sp>
      <p:sp>
        <p:nvSpPr>
          <p:cNvPr id="68" name="Αριθμός σλάιντ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Κουκκίδε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Επίπεδο κύριου τμήματος ένα…"/>
          <p:cNvSpPr txBox="1"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/>
            <a:r>
              <a:t>Επίπεδο κύριου τμήματος ένα</a:t>
            </a:r>
          </a:p>
          <a:p>
            <a:pPr lvl="1"/>
            <a:r>
              <a:t>Επίπεδο κύριου τμήματος δύο</a:t>
            </a:r>
          </a:p>
          <a:p>
            <a:pPr lvl="2"/>
            <a:r>
              <a:t>Επίπεδο κύριου τμήματος τρία</a:t>
            </a:r>
          </a:p>
          <a:p>
            <a:pPr lvl="3"/>
            <a:r>
              <a:t>Επίπεδο κύριου τμήματος τέσσερα</a:t>
            </a:r>
          </a:p>
          <a:p>
            <a:pPr lvl="4"/>
            <a:r>
              <a:t>Επίπεδο κύριου τμήματος πέντε</a:t>
            </a:r>
          </a:p>
        </p:txBody>
      </p:sp>
      <p:sp>
        <p:nvSpPr>
          <p:cNvPr id="76" name="Αριθμός σλάιντ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Φωτογραφία - 3 εικόνες">
    <p:bg>
      <p:bgPr>
        <a:noFill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Εικόνα"/>
          <p:cNvSpPr/>
          <p:nvPr>
            <p:ph type="pic" sz="quarter" idx="13"/>
          </p:nvPr>
        </p:nvSpPr>
        <p:spPr>
          <a:xfrm>
            <a:off x="6718300" y="50927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Εικόνα"/>
          <p:cNvSpPr/>
          <p:nvPr>
            <p:ph type="pic" sz="quarter" idx="14"/>
          </p:nvPr>
        </p:nvSpPr>
        <p:spPr>
          <a:xfrm>
            <a:off x="6718300" y="7620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Εικόνα"/>
          <p:cNvSpPr/>
          <p:nvPr>
            <p:ph type="pic" sz="half" idx="15"/>
          </p:nvPr>
        </p:nvSpPr>
        <p:spPr>
          <a:xfrm>
            <a:off x="952500" y="762884"/>
            <a:ext cx="5334000" cy="82296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Αριθμός σλάιντ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16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είμενο τίτλου"/>
          <p:cNvSpPr txBox="1"/>
          <p:nvPr>
            <p:ph type="title"/>
          </p:nvPr>
        </p:nvSpPr>
        <p:spPr>
          <a:xfrm>
            <a:off x="952500" y="406400"/>
            <a:ext cx="11099800" cy="2120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Κείμενο τίτλου</a:t>
            </a:r>
          </a:p>
        </p:txBody>
      </p:sp>
      <p:sp>
        <p:nvSpPr>
          <p:cNvPr id="3" name="Επίπεδο κύριου τμήματος ένα…"/>
          <p:cNvSpPr txBox="1"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Επίπεδο κύριου τμήματος ένα</a:t>
            </a:r>
          </a:p>
          <a:p>
            <a:pPr lvl="1"/>
            <a:r>
              <a:t>Επίπεδο κύριου τμήματος δύο</a:t>
            </a:r>
          </a:p>
          <a:p>
            <a:pPr lvl="2"/>
            <a:r>
              <a:t>Επίπεδο κύριου τμήματος τρία</a:t>
            </a:r>
          </a:p>
          <a:p>
            <a:pPr lvl="3"/>
            <a:r>
              <a:t>Επίπεδο κύριου τμήματος τέσσερα</a:t>
            </a:r>
          </a:p>
          <a:p>
            <a:pPr lvl="4"/>
            <a:r>
              <a:t>Επίπεδο κύριου τμήματος πέντε</a:t>
            </a:r>
          </a:p>
        </p:txBody>
      </p:sp>
      <p:sp>
        <p:nvSpPr>
          <p:cNvPr id="4" name="Αριθμός σλάιντ"/>
          <p:cNvSpPr txBox="1"/>
          <p:nvPr>
            <p:ph type="sldNum" sz="quarter" idx="2"/>
          </p:nvPr>
        </p:nvSpPr>
        <p:spPr>
          <a:xfrm>
            <a:off x="6311798" y="9245600"/>
            <a:ext cx="368504" cy="381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b="0" sz="1800">
                <a:latin typeface="+mn-lt"/>
                <a:ea typeface="+mn-ea"/>
                <a:cs typeface="+mn-cs"/>
                <a:sym typeface="Helvetica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4572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9144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13716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18288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22860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27432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32004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36576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41148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7.jpe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8.jpe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.tif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9.jpe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0.jpe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1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.jpe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4.jpe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5.jpe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.tif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6.jpe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.tif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8B190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ΜΝΗΜΕΙΑΚΗ ΖΩΓΡΑΦΙΚΗ…"/>
          <p:cNvSpPr txBox="1"/>
          <p:nvPr>
            <p:ph type="title"/>
          </p:nvPr>
        </p:nvSpPr>
        <p:spPr>
          <a:xfrm>
            <a:off x="774700" y="3765550"/>
            <a:ext cx="11684000" cy="2222500"/>
          </a:xfrm>
          <a:prstGeom prst="rect">
            <a:avLst/>
          </a:prstGeom>
        </p:spPr>
        <p:txBody>
          <a:bodyPr/>
          <a:lstStyle/>
          <a:p>
            <a:pPr algn="ctr" defTabSz="233679">
              <a:defRPr b="1" spc="416" sz="2600">
                <a:solidFill>
                  <a:srgbClr val="FFBB48"/>
                </a:solidFill>
                <a:latin typeface="Chalkboard"/>
                <a:ea typeface="Chalkboard"/>
                <a:cs typeface="Chalkboard"/>
                <a:sym typeface="Chalkboard"/>
              </a:defRPr>
            </a:pPr>
            <a:r>
              <a:t>ΜΝΗΜΕΙΑΚΗ ΖΩΓΡΑΦΙΚΗ </a:t>
            </a:r>
          </a:p>
          <a:p>
            <a:pPr algn="ctr" defTabSz="233679">
              <a:defRPr b="1" spc="416" sz="2600">
                <a:solidFill>
                  <a:srgbClr val="FFBB48"/>
                </a:solidFill>
                <a:latin typeface="Chalkboard"/>
                <a:ea typeface="Chalkboard"/>
                <a:cs typeface="Chalkboard"/>
                <a:sym typeface="Chalkboard"/>
              </a:defRPr>
            </a:pPr>
            <a:r>
              <a:t>ΣΤΗ ΘΕΣΣΑΛΙΑ </a:t>
            </a:r>
          </a:p>
          <a:p>
            <a:pPr algn="ctr" defTabSz="233679">
              <a:defRPr b="1" spc="416" sz="2600">
                <a:solidFill>
                  <a:srgbClr val="FFBB48"/>
                </a:solidFill>
                <a:latin typeface="Chalkboard"/>
                <a:ea typeface="Chalkboard"/>
                <a:cs typeface="Chalkboard"/>
                <a:sym typeface="Chalkboard"/>
              </a:defRPr>
            </a:pPr>
            <a:r>
              <a:t>ΜΕΤΑ ΤΗΝ ΑΛΩΣΗ </a:t>
            </a:r>
          </a:p>
          <a:p>
            <a:pPr algn="ctr" defTabSz="233679">
              <a:defRPr b="1" spc="473" sz="2960">
                <a:solidFill>
                  <a:srgbClr val="FFBB48"/>
                </a:solidFill>
                <a:latin typeface="Chalkboard"/>
                <a:ea typeface="Chalkboard"/>
                <a:cs typeface="Chalkboard"/>
                <a:sym typeface="Chalkboard"/>
              </a:defRPr>
            </a:pPr>
            <a:r>
              <a:t>(15ΟΣ - 18ΟΣ ΑΙ.)</a:t>
            </a:r>
          </a:p>
        </p:txBody>
      </p:sp>
      <p:sp>
        <p:nvSpPr>
          <p:cNvPr id="157" name="ΙΩΑΝΝΗΣ ΤΣΙΟΥΡΗΣ"/>
          <p:cNvSpPr txBox="1"/>
          <p:nvPr>
            <p:ph type="body" sz="quarter" idx="1"/>
          </p:nvPr>
        </p:nvSpPr>
        <p:spPr>
          <a:xfrm>
            <a:off x="660400" y="1917700"/>
            <a:ext cx="11684000" cy="889000"/>
          </a:xfrm>
          <a:prstGeom prst="rect">
            <a:avLst/>
          </a:prstGeom>
        </p:spPr>
        <p:txBody>
          <a:bodyPr/>
          <a:lstStyle>
            <a:lvl1pPr algn="r">
              <a:defRPr>
                <a:latin typeface="Apple Braille Outline 6 Dot"/>
                <a:ea typeface="Apple Braille Outline 6 Dot"/>
                <a:cs typeface="Apple Braille Outline 6 Dot"/>
                <a:sym typeface="Apple Braille Outline 6 Dot"/>
              </a:defRPr>
            </a:lvl1pPr>
          </a:lstStyle>
          <a:p>
            <a:pPr/>
            <a:r>
              <a:t>ΙΩΑΝΝΗΣ ΤΣΙΟΥΡΗΣ</a:t>
            </a:r>
          </a:p>
        </p:txBody>
      </p:sp>
      <p:sp>
        <p:nvSpPr>
          <p:cNvPr id="158" name="Αριθμός σλάιντ"/>
          <p:cNvSpPr txBox="1"/>
          <p:nvPr>
            <p:ph type="sldNum" sz="quarter" idx="4294967295"/>
          </p:nvPr>
        </p:nvSpPr>
        <p:spPr>
          <a:xfrm>
            <a:off x="6364475" y="9258300"/>
            <a:ext cx="246889" cy="4191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>
                <a:latin typeface="Avenir Next"/>
                <a:ea typeface="Avenir Next"/>
                <a:cs typeface="Avenir Next"/>
                <a:sym typeface="Avenir Nex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ΜΕΓΑΛΟ ΜΕΤΕΩΡΟ - ΠΑΛΑΙΟ ΚΑΘΟΛΙΚΟ 012.jpg" descr="ΜΕΓΑΛΟ ΜΕΤΕΩΡΟ - ΠΑΛΑΙΟ ΚΑΘΟΛΙΚΟ 01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62811" y="0"/>
            <a:ext cx="6479178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ΜΕΓΑΛΟ ΜΕΤΕΩΡΟ - ΠΑΛΑΙΟ ΚΑΘΟΛΙΚΟ 011.jpg" descr="ΜΕΓΑΛΟ ΜΕΤΕΩΡΟ - ΠΑΛΑΙΟ ΚΑΘΟΛΙΚΟ 011.jpg"/>
          <p:cNvPicPr>
            <a:picLocks noChangeAspect="1"/>
          </p:cNvPicPr>
          <p:nvPr/>
        </p:nvPicPr>
        <p:blipFill>
          <a:blip r:embed="rId2">
            <a:extLst/>
          </a:blip>
          <a:srcRect l="678" t="9529" r="5584" b="18875"/>
          <a:stretch>
            <a:fillRect/>
          </a:stretch>
        </p:blipFill>
        <p:spPr>
          <a:xfrm>
            <a:off x="3390208" y="1333053"/>
            <a:ext cx="5719013" cy="657572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XC_Σαμαρειτης.tif" descr="XC_Σαμαρειτης.t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1678" y="797430"/>
            <a:ext cx="13004801" cy="815874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ΜΕΓΑΛΟ ΜΕΤΕΩΡΟ - ΠΑΛΑΙΟ ΚΑΘΟΛΙΚΟ 019.jpeg" descr="ΜΕΓΑΛΟ ΜΕΤΕΩΡΟ - ΠΑΛΑΙΟ ΚΑΘΟΛΙΚΟ 019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557348"/>
            <a:ext cx="13004800" cy="863890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ΜΕΓΑΛΟ ΜΕΤΕΩΡΟ - ΠΑΛΑΙΟ ΚΑΘΟΛΙΚΟ 013.jpg" descr="ΜΕΓΑΛΟ ΜΕΤΕΩΡΟ - ΠΑΛΑΙΟ ΚΑΘΟΛΙΚΟ 013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62811" y="0"/>
            <a:ext cx="6479178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ΜΕΓΑΛΟ ΜΕΤΕΩΡΟ - ΠΑΛΑΙΟ ΚΑΘΟΛΙΚΟ 015.jpg" descr="ΜΕΓΑΛΟ ΜΕΤΕΩΡΟ - ΠΑΛΑΙΟ ΚΑΘΟΛΙΚΟ 015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556732"/>
            <a:ext cx="13004800" cy="864013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Εικόνα" descr="Εικόνα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42343" y="181757"/>
            <a:ext cx="12520114" cy="939008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Megalo_Meteoro_panorama.jpg" descr="Megalo_Meteoro_panorama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8216" y="1982350"/>
            <a:ext cx="13004801" cy="642112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ΜΕΓΑΛΟ ΜΕΤΕΩΡΟ - ΠΑΛΑΙΟ ΚΑΘΟΛΙΚΟ 002.jpg" descr="ΜΕΓΑΛΟ ΜΕΤΕΩΡΟ - ΠΑΛΑΙΟ ΚΑΘΟΛΙΚΟ 00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62811" y="0"/>
            <a:ext cx="6479178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ΜΕΓΑΛΟ ΜΕΤΕΩΡΟ - ΠΑΛΑΙΟ ΚΑΘΟΛΙΚΟ 003.jpg" descr="ΜΕΓΑΛΟ ΜΕΤΕΩΡΟ - ΠΑΛΑΙΟ ΚΑΘΟΛΙΚΟ 003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62811" y="0"/>
            <a:ext cx="6479178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ΜΕΓΑΛΟ ΜΕΤΕΩΡΟ - ΠΑΛΑΙΟ ΚΑΘΟΛΙΚΟ 006.jpeg" descr="ΜΕΓΑΛΟ ΜΕΤΕΩΡΟ - ΠΑΛΑΙΟ ΚΑΘΟΛΙΚΟ 006.jpeg"/>
          <p:cNvPicPr>
            <a:picLocks noChangeAspect="1"/>
          </p:cNvPicPr>
          <p:nvPr/>
        </p:nvPicPr>
        <p:blipFill>
          <a:blip r:embed="rId2">
            <a:extLst/>
          </a:blip>
          <a:srcRect l="1136" t="7682" r="0" b="5030"/>
          <a:stretch>
            <a:fillRect/>
          </a:stretch>
        </p:blipFill>
        <p:spPr>
          <a:xfrm>
            <a:off x="224432" y="1194792"/>
            <a:ext cx="12555985" cy="736409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Πλατυτέρα01.tif" descr="Πλατυτέρα01.t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800740"/>
            <a:ext cx="13004800" cy="815212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ΜΕΓΑΛΟ ΜΕΤΕΩΡΟ - ΠΑΛΑΙΟ ΚΑΘΟΛΙΚΟ 009.jpeg" descr="ΜΕΓΑΛΟ ΜΕΤΕΩΡΟ - ΠΑΛΑΙΟ ΚΑΘΟΛΙΚΟ 009.jpeg"/>
          <p:cNvPicPr>
            <a:picLocks noChangeAspect="1"/>
          </p:cNvPicPr>
          <p:nvPr/>
        </p:nvPicPr>
        <p:blipFill>
          <a:blip r:embed="rId2">
            <a:extLst/>
          </a:blip>
          <a:srcRect l="7122" t="1542" r="7994" b="4939"/>
          <a:stretch>
            <a:fillRect/>
          </a:stretch>
        </p:blipFill>
        <p:spPr>
          <a:xfrm>
            <a:off x="1075729" y="905271"/>
            <a:ext cx="10853193" cy="794303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Αντίγραφο από XC_Σαμαρειτης.tif" descr="Αντίγραφο από XC_Σαμαρειτης.t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700376" y="0"/>
            <a:ext cx="7604047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Gradient">
  <a:themeElements>
    <a:clrScheme name="Gradient">
      <a:dk1>
        <a:srgbClr val="FF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189B1A"/>
      </a:accent2>
      <a:accent3>
        <a:srgbClr val="008C91"/>
      </a:accent3>
      <a:accent4>
        <a:srgbClr val="5747C1"/>
      </a:accent4>
      <a:accent5>
        <a:srgbClr val="971817"/>
      </a:accent5>
      <a:accent6>
        <a:srgbClr val="BC8027"/>
      </a:accent6>
      <a:hlink>
        <a:srgbClr val="0000FF"/>
      </a:hlink>
      <a:folHlink>
        <a:srgbClr val="FF00FF"/>
      </a:folHlink>
    </a:clrScheme>
    <a:fontScheme name="Gradient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Gradien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76200" dist="0" dir="18900000">
              <a:srgbClr val="000000">
                <a:alpha val="80000"/>
              </a:srgbClr>
            </a:outerShdw>
          </a:effectLst>
        </a:effectStyle>
        <a:effectStyle>
          <a:effectLst>
            <a:outerShdw sx="100000" sy="100000" kx="0" ky="0" algn="b" rotWithShape="0" blurRad="76200" dist="0" dir="18900000">
              <a:srgbClr val="000000">
                <a:alpha val="80000"/>
              </a:srgbClr>
            </a:outerShdw>
          </a:effectLst>
        </a:effectStyle>
        <a:effectStyle>
          <a:effectLst>
            <a:outerShdw sx="100000" sy="100000" kx="0" ky="0" algn="b" rotWithShape="0" blurRad="76200" dist="0" dir="18900000">
              <a:srgbClr val="000000">
                <a:alpha val="8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adFill flip="none" rotWithShape="1">
          <a:gsLst>
            <a:gs pos="0">
              <a:schemeClr val="accent1"/>
            </a:gs>
            <a:gs pos="100000">
              <a:schemeClr val="accent1">
                <a:hueOff val="321133"/>
                <a:satOff val="-12043"/>
                <a:lumOff val="-7113"/>
              </a:schemeClr>
            </a:gs>
          </a:gsLst>
          <a:lin ang="5400000" scaled="0"/>
        </a:gradFill>
        <a:ln w="12700" cap="flat">
          <a:noFill/>
          <a:miter lim="400000"/>
        </a:ln>
        <a:effectLst>
          <a:outerShdw sx="100000" sy="100000" kx="0" ky="0" algn="b" rotWithShape="0" blurRad="76200" dist="0" dir="18900000">
            <a:srgbClr val="000000">
              <a:alpha val="8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>
              <a:outerShdw sx="100000" sy="100000" kx="0" ky="0" algn="b" rotWithShape="0" blurRad="25400" dist="23998" dir="2700000">
                <a:srgbClr val="000000">
                  <a:alpha val="31034"/>
                </a:srgbClr>
              </a:outerShdw>
            </a:effectLst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38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"/>
            <a:ea typeface="Helvetica"/>
            <a:cs typeface="Helvetica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Gradient">
  <a:themeElements>
    <a:clrScheme name="Gradient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189B1A"/>
      </a:accent2>
      <a:accent3>
        <a:srgbClr val="008C91"/>
      </a:accent3>
      <a:accent4>
        <a:srgbClr val="5747C1"/>
      </a:accent4>
      <a:accent5>
        <a:srgbClr val="971817"/>
      </a:accent5>
      <a:accent6>
        <a:srgbClr val="BC8027"/>
      </a:accent6>
      <a:hlink>
        <a:srgbClr val="0000FF"/>
      </a:hlink>
      <a:folHlink>
        <a:srgbClr val="FF00FF"/>
      </a:folHlink>
    </a:clrScheme>
    <a:fontScheme name="Gradient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Gradien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76200" dist="0" dir="18900000">
              <a:srgbClr val="000000">
                <a:alpha val="80000"/>
              </a:srgbClr>
            </a:outerShdw>
          </a:effectLst>
        </a:effectStyle>
        <a:effectStyle>
          <a:effectLst>
            <a:outerShdw sx="100000" sy="100000" kx="0" ky="0" algn="b" rotWithShape="0" blurRad="76200" dist="0" dir="18900000">
              <a:srgbClr val="000000">
                <a:alpha val="80000"/>
              </a:srgbClr>
            </a:outerShdw>
          </a:effectLst>
        </a:effectStyle>
        <a:effectStyle>
          <a:effectLst>
            <a:outerShdw sx="100000" sy="100000" kx="0" ky="0" algn="b" rotWithShape="0" blurRad="76200" dist="0" dir="18900000">
              <a:srgbClr val="000000">
                <a:alpha val="8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adFill flip="none" rotWithShape="1">
          <a:gsLst>
            <a:gs pos="0">
              <a:schemeClr val="accent1"/>
            </a:gs>
            <a:gs pos="100000">
              <a:schemeClr val="accent1">
                <a:hueOff val="321133"/>
                <a:satOff val="-12043"/>
                <a:lumOff val="-7113"/>
              </a:schemeClr>
            </a:gs>
          </a:gsLst>
          <a:lin ang="5400000" scaled="0"/>
        </a:gradFill>
        <a:ln w="12700" cap="flat">
          <a:noFill/>
          <a:miter lim="400000"/>
        </a:ln>
        <a:effectLst>
          <a:outerShdw sx="100000" sy="100000" kx="0" ky="0" algn="b" rotWithShape="0" blurRad="76200" dist="0" dir="18900000">
            <a:srgbClr val="000000">
              <a:alpha val="8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>
              <a:outerShdw sx="100000" sy="100000" kx="0" ky="0" algn="b" rotWithShape="0" blurRad="25400" dist="23998" dir="2700000">
                <a:srgbClr val="000000">
                  <a:alpha val="31034"/>
                </a:srgbClr>
              </a:outerShdw>
            </a:effectLst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38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"/>
            <a:ea typeface="Helvetica"/>
            <a:cs typeface="Helvetica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