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Τίτλος και υπότι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Κείμενο τίτλου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12" name="Επίπεδο κύριου τμήματος ένα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Γιάννης Μηλοσπόρος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–Γιάννης Μηλοσπόρος</a:t>
            </a:r>
          </a:p>
        </p:txBody>
      </p:sp>
      <p:sp>
        <p:nvSpPr>
          <p:cNvPr id="94" name="«Πληκτρολογήστε παράθεση εδώ.»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«Πληκτρολογήστε παράθεση εδώ.»</a:t>
            </a:r>
          </a:p>
        </p:txBody>
      </p:sp>
      <p:sp>
        <p:nvSpPr>
          <p:cNvPr id="9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Εικόνα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υπότιτλος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Κείμενο τίτλου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 anchor="t"/>
          <a:lstStyle>
            <a:lvl1pPr algn="l">
              <a:defRPr cap="all" spc="992" sz="6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118" name="Επίπεδο κύριου τμήματος ένα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rgbClr val="55D7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  <a:lvl2pPr marL="0" indent="228600">
              <a:spcBef>
                <a:spcPts val="0"/>
              </a:spcBef>
              <a:buSzTx/>
              <a:buNone/>
              <a:defRPr cap="all" spc="384" sz="2400">
                <a:solidFill>
                  <a:srgbClr val="55D7FF"/>
                </a:solidFill>
                <a:latin typeface="Avenir Next"/>
                <a:ea typeface="Avenir Next"/>
                <a:cs typeface="Avenir Next"/>
                <a:sym typeface="Avenir Next"/>
              </a:defRPr>
            </a:lvl2pPr>
            <a:lvl3pPr marL="0" indent="457200">
              <a:spcBef>
                <a:spcPts val="0"/>
              </a:spcBef>
              <a:buSzTx/>
              <a:buNone/>
              <a:defRPr cap="all" spc="384" sz="2400">
                <a:solidFill>
                  <a:srgbClr val="55D7FF"/>
                </a:solidFill>
                <a:latin typeface="Avenir Next"/>
                <a:ea typeface="Avenir Next"/>
                <a:cs typeface="Avenir Next"/>
                <a:sym typeface="Avenir Next"/>
              </a:defRPr>
            </a:lvl3pPr>
            <a:lvl4pPr marL="0" indent="685800">
              <a:spcBef>
                <a:spcPts val="0"/>
              </a:spcBef>
              <a:buSzTx/>
              <a:buNone/>
              <a:defRPr cap="all" spc="384" sz="2400">
                <a:solidFill>
                  <a:srgbClr val="55D7FF"/>
                </a:solidFill>
                <a:latin typeface="Avenir Next"/>
                <a:ea typeface="Avenir Next"/>
                <a:cs typeface="Avenir Next"/>
                <a:sym typeface="Avenir Next"/>
              </a:defRPr>
            </a:lvl4pPr>
            <a:lvl5pPr marL="0" indent="914400">
              <a:spcBef>
                <a:spcPts val="0"/>
              </a:spcBef>
              <a:buSzTx/>
              <a:buNone/>
              <a:defRPr cap="all" spc="384" sz="2400">
                <a:solidFill>
                  <a:srgbClr val="55D7FF"/>
                </a:solidFill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19" name="Αριθμός σλάιντ"/>
          <p:cNvSpPr txBox="1"/>
          <p:nvPr>
            <p:ph type="sldNum" sz="quarter" idx="2"/>
          </p:nvPr>
        </p:nvSpPr>
        <p:spPr>
          <a:xfrm>
            <a:off x="6298181" y="9258300"/>
            <a:ext cx="379477" cy="4191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Εικόνα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Εικόνα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8" name="Εικόνα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9" name="Αριθμός σλάιντ"/>
          <p:cNvSpPr txBox="1"/>
          <p:nvPr>
            <p:ph type="sldNum" sz="quarter" idx="2"/>
          </p:nvPr>
        </p:nvSpPr>
        <p:spPr>
          <a:xfrm>
            <a:off x="6298181" y="9258300"/>
            <a:ext cx="379477" cy="4191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Εικόνα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7" name="Αριθμός σλάιντ"/>
          <p:cNvSpPr txBox="1"/>
          <p:nvPr>
            <p:ph type="sldNum" sz="quarter" idx="2"/>
          </p:nvPr>
        </p:nvSpPr>
        <p:spPr>
          <a:xfrm>
            <a:off x="6298181" y="9258300"/>
            <a:ext cx="379477" cy="4191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Εικόνα"/>
          <p:cNvSpPr/>
          <p:nvPr>
            <p:ph type="pic" idx="13"/>
          </p:nvPr>
        </p:nvSpPr>
        <p:spPr>
          <a:xfrm>
            <a:off x="652145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5" name="Κείμενο τίτλου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 anchor="t"/>
          <a:lstStyle>
            <a:lvl1pPr algn="l">
              <a:defRPr cap="all" spc="720" sz="45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146" name="Επίπεδο κύριου τμήματος ένα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buClr>
                <a:srgbClr val="646464"/>
              </a:buClr>
              <a:buSzPct val="90000"/>
              <a:defRPr sz="3000">
                <a:latin typeface="Avenir Next"/>
                <a:ea typeface="Avenir Next"/>
                <a:cs typeface="Avenir Next"/>
                <a:sym typeface="Avenir Next"/>
              </a:defRPr>
            </a:lvl1pPr>
            <a:lvl2pPr marL="787400" indent="-393700">
              <a:spcBef>
                <a:spcPts val="3200"/>
              </a:spcBef>
              <a:buClr>
                <a:srgbClr val="646464"/>
              </a:buClr>
              <a:buSzPct val="90000"/>
              <a:defRPr sz="3000">
                <a:latin typeface="Avenir Next"/>
                <a:ea typeface="Avenir Next"/>
                <a:cs typeface="Avenir Next"/>
                <a:sym typeface="Avenir Next"/>
              </a:defRPr>
            </a:lvl2pPr>
            <a:lvl3pPr marL="1181100" indent="-393700">
              <a:spcBef>
                <a:spcPts val="3200"/>
              </a:spcBef>
              <a:buClr>
                <a:srgbClr val="646464"/>
              </a:buClr>
              <a:buSzPct val="90000"/>
              <a:defRPr sz="3000">
                <a:latin typeface="Avenir Next"/>
                <a:ea typeface="Avenir Next"/>
                <a:cs typeface="Avenir Next"/>
                <a:sym typeface="Avenir Next"/>
              </a:defRPr>
            </a:lvl3pPr>
            <a:lvl4pPr marL="1574800" indent="-393700">
              <a:spcBef>
                <a:spcPts val="3200"/>
              </a:spcBef>
              <a:buClr>
                <a:srgbClr val="646464"/>
              </a:buClr>
              <a:buSzPct val="90000"/>
              <a:defRPr sz="3000">
                <a:latin typeface="Avenir Next"/>
                <a:ea typeface="Avenir Next"/>
                <a:cs typeface="Avenir Next"/>
                <a:sym typeface="Avenir Next"/>
              </a:defRPr>
            </a:lvl4pPr>
            <a:lvl5pPr marL="1968500" indent="-393700">
              <a:spcBef>
                <a:spcPts val="3200"/>
              </a:spcBef>
              <a:buClr>
                <a:srgbClr val="646464"/>
              </a:buClr>
              <a:buSzPct val="90000"/>
              <a:defRPr sz="3000"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47" name="Αριθμός σλάιντ"/>
          <p:cNvSpPr txBox="1"/>
          <p:nvPr>
            <p:ph type="sldNum" sz="quarter" idx="2"/>
          </p:nvPr>
        </p:nvSpPr>
        <p:spPr>
          <a:xfrm>
            <a:off x="6298181" y="9258300"/>
            <a:ext cx="379477" cy="4191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Οριζόντι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Εικόνα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Κείμενο τίτλου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22" name="Επίπεδο κύριου τμήματος ένα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Κέντρ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Κείμενο τίτλου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3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κατακόρυφ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Εικόνα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Κείμενο τίτλου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40" name="Επίπεδο κύριου τμήματος ένα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49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57" name="Επίπεδο κύριου τμήματος ένα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Εικόνα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67" name="Επίπεδο κύριου τμήματος ένα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6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Επίπεδο κύριου τμήματος ένα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Εικόνα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Εικόνα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Εικόνα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είμενο τίτλου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Κείμενο τίτλου</a:t>
            </a:r>
          </a:p>
        </p:txBody>
      </p:sp>
      <p:sp>
        <p:nvSpPr>
          <p:cNvPr id="3" name="Επίπεδο κύριου τμήματος ένα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Αριθμός σλάιντ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B19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ΜΝΗΜΕΙΑΚΗ ΖΩΓΡΑΦΙΚΗ…"/>
          <p:cNvSpPr txBox="1"/>
          <p:nvPr>
            <p:ph type="title"/>
          </p:nvPr>
        </p:nvSpPr>
        <p:spPr>
          <a:xfrm>
            <a:off x="774700" y="3765550"/>
            <a:ext cx="11684000" cy="2222500"/>
          </a:xfrm>
          <a:prstGeom prst="rect">
            <a:avLst/>
          </a:prstGeom>
        </p:spPr>
        <p:txBody>
          <a:bodyPr/>
          <a:lstStyle/>
          <a:p>
            <a:pPr algn="ctr" defTabSz="233679">
              <a:defRPr b="1" spc="416" sz="2600">
                <a:solidFill>
                  <a:srgbClr val="FFBB48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ΜΝΗΜΕΙΑΚΗ ΖΩΓΡΑΦΙΚΗ </a:t>
            </a:r>
          </a:p>
          <a:p>
            <a:pPr algn="ctr" defTabSz="233679">
              <a:defRPr b="1" spc="416" sz="2600">
                <a:solidFill>
                  <a:srgbClr val="FFBB48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ΣΤΗ ΘΕΣΣΑΛΙΑ </a:t>
            </a:r>
          </a:p>
          <a:p>
            <a:pPr algn="ctr" defTabSz="233679">
              <a:defRPr b="1" spc="416" sz="2600">
                <a:solidFill>
                  <a:srgbClr val="FFBB48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ΜΕΤΑ ΤΗΝ ΑΛΩΣΗ </a:t>
            </a:r>
          </a:p>
          <a:p>
            <a:pPr algn="ctr" defTabSz="233679">
              <a:defRPr b="1" spc="473" sz="2960">
                <a:solidFill>
                  <a:srgbClr val="FFBB48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(15ΟΣ - 18ΟΣ ΑΙ.)</a:t>
            </a:r>
          </a:p>
        </p:txBody>
      </p:sp>
      <p:sp>
        <p:nvSpPr>
          <p:cNvPr id="157" name="ΙΩΑΝΝΗΣ ΤΣΙΟΥΡΗΣ"/>
          <p:cNvSpPr txBox="1"/>
          <p:nvPr>
            <p:ph type="body" sz="quarter" idx="1"/>
          </p:nvPr>
        </p:nvSpPr>
        <p:spPr>
          <a:xfrm>
            <a:off x="660400" y="1917700"/>
            <a:ext cx="11684000" cy="88900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pple Braille Outline 6 Dot"/>
                <a:ea typeface="Apple Braille Outline 6 Dot"/>
                <a:cs typeface="Apple Braille Outline 6 Dot"/>
                <a:sym typeface="Apple Braille Outline 6 Dot"/>
              </a:defRPr>
            </a:lvl1pPr>
          </a:lstStyle>
          <a:p>
            <a:pPr/>
            <a:r>
              <a:t>ΙΩΑΝΝΗΣ ΤΣΙΟΥΡΗΣ</a:t>
            </a:r>
          </a:p>
        </p:txBody>
      </p:sp>
      <p:sp>
        <p:nvSpPr>
          <p:cNvPr id="158" name="Αριθμός σλάιντ"/>
          <p:cNvSpPr txBox="1"/>
          <p:nvPr>
            <p:ph type="sldNum" sz="quarter" idx="4294967295"/>
          </p:nvPr>
        </p:nvSpPr>
        <p:spPr>
          <a:xfrm>
            <a:off x="6364475" y="92583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ΜΕΓΑΛΟ ΜΕΤΕΩΡΟ - ΠΑΛΑΙΟ ΚΑΘΟΛΙΚΟ 012.jpg" descr="ΜΕΓΑΛΟ ΜΕΤΕΩΡΟ - ΠΑΛΑΙΟ ΚΑΘΟΛΙΚΟ 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2811" y="0"/>
            <a:ext cx="647917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ΜΕΓΑΛΟ ΜΕΤΕΩΡΟ - ΠΑΛΑΙΟ ΚΑΘΟΛΙΚΟ 011.jpg" descr="ΜΕΓΑΛΟ ΜΕΤΕΩΡΟ - ΠΑΛΑΙΟ ΚΑΘΟΛΙΚΟ 011.jpg"/>
          <p:cNvPicPr>
            <a:picLocks noChangeAspect="1"/>
          </p:cNvPicPr>
          <p:nvPr/>
        </p:nvPicPr>
        <p:blipFill>
          <a:blip r:embed="rId2">
            <a:extLst/>
          </a:blip>
          <a:srcRect l="678" t="9529" r="5584" b="18875"/>
          <a:stretch>
            <a:fillRect/>
          </a:stretch>
        </p:blipFill>
        <p:spPr>
          <a:xfrm>
            <a:off x="3390208" y="1333053"/>
            <a:ext cx="5719013" cy="6575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XC_Σαμαρειτης.tif" descr="XC_Σαμαρειτης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678" y="797430"/>
            <a:ext cx="13004801" cy="815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ΜΕΓΑΛΟ ΜΕΤΕΩΡΟ - ΠΑΛΑΙΟ ΚΑΘΟΛΙΚΟ 019.jpeg" descr="ΜΕΓΑΛΟ ΜΕΤΕΩΡΟ - ΠΑΛΑΙΟ ΚΑΘΟΛΙΚΟ 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7348"/>
            <a:ext cx="13004800" cy="8638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ΜΕΓΑΛΟ ΜΕΤΕΩΡΟ - ΠΑΛΑΙΟ ΚΑΘΟΛΙΚΟ 013.jpg" descr="ΜΕΓΑΛΟ ΜΕΤΕΩΡΟ - ΠΑΛΑΙΟ ΚΑΘΟΛΙΚΟ 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2811" y="0"/>
            <a:ext cx="647917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ΜΕΓΑΛΟ ΜΕΤΕΩΡΟ - ΠΑΛΑΙΟ ΚΑΘΟΛΙΚΟ 015.jpg" descr="ΜΕΓΑΛΟ ΜΕΤΕΩΡΟ - ΠΑΛΑΙΟ ΚΑΘΟΛΙΚΟ 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6732"/>
            <a:ext cx="13004800" cy="8640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Εικόνα" descr="Εικόνα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43" y="181757"/>
            <a:ext cx="12520114" cy="9390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Megalo_Meteoro_panorama.jpg" descr="Megalo_Meteoro_panoram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216" y="1982350"/>
            <a:ext cx="13004801" cy="6421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ΜΕΓΑΛΟ ΜΕΤΕΩΡΟ - ΠΑΛΑΙΟ ΚΑΘΟΛΙΚΟ 002.jpg" descr="ΜΕΓΑΛΟ ΜΕΤΕΩΡΟ - ΠΑΛΑΙΟ ΚΑΘΟΛΙΚΟ 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2811" y="0"/>
            <a:ext cx="647917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ΜΕΓΑΛΟ ΜΕΤΕΩΡΟ - ΠΑΛΑΙΟ ΚΑΘΟΛΙΚΟ 003.jpg" descr="ΜΕΓΑΛΟ ΜΕΤΕΩΡΟ - ΠΑΛΑΙΟ ΚΑΘΟΛΙΚΟ 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2811" y="0"/>
            <a:ext cx="647917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ΜΕΓΑΛΟ ΜΕΤΕΩΡΟ - ΠΑΛΑΙΟ ΚΑΘΟΛΙΚΟ 006.jpeg" descr="ΜΕΓΑΛΟ ΜΕΤΕΩΡΟ - ΠΑΛΑΙΟ ΚΑΘΟΛΙΚΟ 006.jpeg"/>
          <p:cNvPicPr>
            <a:picLocks noChangeAspect="1"/>
          </p:cNvPicPr>
          <p:nvPr/>
        </p:nvPicPr>
        <p:blipFill>
          <a:blip r:embed="rId2">
            <a:extLst/>
          </a:blip>
          <a:srcRect l="1136" t="7682" r="0" b="5030"/>
          <a:stretch>
            <a:fillRect/>
          </a:stretch>
        </p:blipFill>
        <p:spPr>
          <a:xfrm>
            <a:off x="224432" y="1194792"/>
            <a:ext cx="12555985" cy="7364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Πλατυτέρα01.tif" descr="Πλατυτέρα0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0740"/>
            <a:ext cx="13004800" cy="815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ΜΕΓΑΛΟ ΜΕΤΕΩΡΟ - ΠΑΛΑΙΟ ΚΑΘΟΛΙΚΟ 009.jpeg" descr="ΜΕΓΑΛΟ ΜΕΤΕΩΡΟ - ΠΑΛΑΙΟ ΚΑΘΟΛΙΚΟ 009.jpeg"/>
          <p:cNvPicPr>
            <a:picLocks noChangeAspect="1"/>
          </p:cNvPicPr>
          <p:nvPr/>
        </p:nvPicPr>
        <p:blipFill>
          <a:blip r:embed="rId2">
            <a:extLst/>
          </a:blip>
          <a:srcRect l="7122" t="1542" r="7994" b="4939"/>
          <a:stretch>
            <a:fillRect/>
          </a:stretch>
        </p:blipFill>
        <p:spPr>
          <a:xfrm>
            <a:off x="1075729" y="905271"/>
            <a:ext cx="10853193" cy="7943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Αντίγραφο από XC_Σαμαρειτης.tif" descr="Αντίγραφο από XC_Σαμαρειτης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0376" y="0"/>
            <a:ext cx="7604047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