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67" r:id="rId4"/>
    <p:sldId id="257" r:id="rId5"/>
    <p:sldId id="342" r:id="rId6"/>
    <p:sldId id="269" r:id="rId7"/>
    <p:sldId id="300" r:id="rId8"/>
    <p:sldId id="301" r:id="rId9"/>
    <p:sldId id="274" r:id="rId10"/>
    <p:sldId id="368" r:id="rId11"/>
    <p:sldId id="369" r:id="rId12"/>
    <p:sldId id="263" r:id="rId13"/>
    <p:sldId id="262" r:id="rId14"/>
    <p:sldId id="261" r:id="rId15"/>
    <p:sldId id="289" r:id="rId16"/>
    <p:sldId id="370" r:id="rId17"/>
    <p:sldId id="290" r:id="rId18"/>
    <p:sldId id="291" r:id="rId19"/>
    <p:sldId id="268" r:id="rId20"/>
    <p:sldId id="270" r:id="rId21"/>
    <p:sldId id="273" r:id="rId22"/>
    <p:sldId id="293" r:id="rId23"/>
    <p:sldId id="343" r:id="rId24"/>
    <p:sldId id="319" r:id="rId25"/>
    <p:sldId id="340" r:id="rId26"/>
    <p:sldId id="294" r:id="rId27"/>
    <p:sldId id="264" r:id="rId28"/>
    <p:sldId id="344" r:id="rId29"/>
    <p:sldId id="309" r:id="rId30"/>
    <p:sldId id="362" r:id="rId31"/>
    <p:sldId id="346" r:id="rId32"/>
    <p:sldId id="347" r:id="rId33"/>
    <p:sldId id="345" r:id="rId34"/>
    <p:sldId id="320" r:id="rId35"/>
    <p:sldId id="349" r:id="rId36"/>
    <p:sldId id="295" r:id="rId37"/>
    <p:sldId id="265" r:id="rId38"/>
    <p:sldId id="348" r:id="rId39"/>
    <p:sldId id="322" r:id="rId40"/>
    <p:sldId id="321" r:id="rId41"/>
    <p:sldId id="351" r:id="rId42"/>
    <p:sldId id="352" r:id="rId43"/>
    <p:sldId id="354" r:id="rId44"/>
    <p:sldId id="353" r:id="rId45"/>
    <p:sldId id="287" r:id="rId46"/>
    <p:sldId id="366" r:id="rId47"/>
    <p:sldId id="355" r:id="rId48"/>
    <p:sldId id="302" r:id="rId49"/>
    <p:sldId id="297" r:id="rId50"/>
    <p:sldId id="356" r:id="rId51"/>
    <p:sldId id="336" r:id="rId52"/>
    <p:sldId id="266" r:id="rId53"/>
    <p:sldId id="277" r:id="rId54"/>
    <p:sldId id="334" r:id="rId55"/>
    <p:sldId id="350" r:id="rId56"/>
    <p:sldId id="296" r:id="rId57"/>
    <p:sldId id="337" r:id="rId58"/>
    <p:sldId id="358" r:id="rId59"/>
    <p:sldId id="318" r:id="rId60"/>
    <p:sldId id="267" r:id="rId61"/>
    <p:sldId id="278" r:id="rId62"/>
    <p:sldId id="359" r:id="rId63"/>
    <p:sldId id="304" r:id="rId64"/>
    <p:sldId id="303" r:id="rId65"/>
    <p:sldId id="373" r:id="rId66"/>
    <p:sldId id="371" r:id="rId67"/>
    <p:sldId id="372" r:id="rId68"/>
    <p:sldId id="279" r:id="rId69"/>
    <p:sldId id="310" r:id="rId70"/>
    <p:sldId id="307" r:id="rId71"/>
    <p:sldId id="306" r:id="rId72"/>
    <p:sldId id="280" r:id="rId73"/>
    <p:sldId id="312" r:id="rId74"/>
    <p:sldId id="281" r:id="rId75"/>
    <p:sldId id="282" r:id="rId76"/>
    <p:sldId id="335" r:id="rId77"/>
    <p:sldId id="374" r:id="rId78"/>
    <p:sldId id="326" r:id="rId79"/>
    <p:sldId id="375" r:id="rId80"/>
    <p:sldId id="376" r:id="rId81"/>
    <p:sldId id="327" r:id="rId82"/>
    <p:sldId id="377" r:id="rId83"/>
    <p:sldId id="338" r:id="rId84"/>
    <p:sldId id="324" r:id="rId85"/>
    <p:sldId id="325" r:id="rId86"/>
    <p:sldId id="323" r:id="rId87"/>
    <p:sldId id="329" r:id="rId88"/>
    <p:sldId id="284" r:id="rId89"/>
    <p:sldId id="378" r:id="rId90"/>
    <p:sldId id="379" r:id="rId91"/>
    <p:sldId id="331" r:id="rId92"/>
    <p:sldId id="380" r:id="rId93"/>
    <p:sldId id="381" r:id="rId94"/>
    <p:sldId id="305" r:id="rId95"/>
    <p:sldId id="364" r:id="rId96"/>
    <p:sldId id="272" r:id="rId97"/>
    <p:sldId id="317" r:id="rId98"/>
    <p:sldId id="315" r:id="rId99"/>
    <p:sldId id="313" r:id="rId100"/>
    <p:sldId id="314" r:id="rId101"/>
    <p:sldId id="285" r:id="rId102"/>
    <p:sldId id="286" r:id="rId103"/>
    <p:sldId id="298" r:id="rId104"/>
    <p:sldId id="288" r:id="rId10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786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100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798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461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680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445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540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849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09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052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21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300DC-4850-418D-B890-61B3F7911D9C}" type="datetimeFigureOut">
              <a:rPr lang="el-GR" smtClean="0"/>
              <a:t>20/5/2019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BF027-1E37-4C67-B873-0F1F7A177FB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30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99" y="0"/>
            <a:ext cx="76274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2453" y="6366294"/>
            <a:ext cx="119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868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7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83" y="307909"/>
            <a:ext cx="8102272" cy="62608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9955" y="6384084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31568263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1"/>
            <a:ext cx="9144000" cy="68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886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82" y="0"/>
            <a:ext cx="8830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17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8" y="353682"/>
            <a:ext cx="8261663" cy="6288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5743" y="6452558"/>
            <a:ext cx="21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90191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24" y="466530"/>
            <a:ext cx="8210483" cy="59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6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35" y="0"/>
            <a:ext cx="595533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91158" y="6488668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874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7" y="355599"/>
            <a:ext cx="7870126" cy="6146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70100" y="6317734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748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28" y="457200"/>
            <a:ext cx="8242719" cy="5679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3752" y="6271404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εξέλιξη των ανασκαφών στην Πομπηία</a:t>
            </a:r>
            <a:r>
              <a:rPr lang="en-US" dirty="0" smtClean="0"/>
              <a:t>: </a:t>
            </a:r>
            <a:r>
              <a:rPr lang="en-US" dirty="0"/>
              <a:t>Dobbins-Foss </a:t>
            </a:r>
            <a:r>
              <a:rPr lang="en-US" dirty="0" smtClean="0"/>
              <a:t>2007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4761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27"/>
            <a:ext cx="9144000" cy="6209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25747" y="6349107"/>
            <a:ext cx="11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362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0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170"/>
            <a:ext cx="9144000" cy="6363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6417" y="6426164"/>
            <a:ext cx="118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072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06" y="0"/>
            <a:ext cx="84267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5870" y="6438122"/>
            <a:ext cx="136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75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27827"/>
            <a:ext cx="8597360" cy="6198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8665" y="6426679"/>
            <a:ext cx="1164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688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979"/>
            <a:ext cx="9144000" cy="4382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1517" y="5840083"/>
            <a:ext cx="20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13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10"/>
            <a:ext cx="9144000" cy="6765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18934" y="6442458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345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23" y="1009291"/>
            <a:ext cx="4532511" cy="530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8762" y="5745192"/>
            <a:ext cx="332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Αναπαράσταση της </a:t>
            </a:r>
            <a:r>
              <a:rPr lang="el-GR" dirty="0" err="1" smtClean="0"/>
              <a:t>ανωδομής</a:t>
            </a:r>
            <a:r>
              <a:rPr lang="el-GR" dirty="0" smtClean="0"/>
              <a:t> του αρχαϊκού ναού του Απόλλωνα</a:t>
            </a:r>
            <a:r>
              <a:rPr lang="en-US" dirty="0" smtClean="0"/>
              <a:t>: </a:t>
            </a:r>
            <a:r>
              <a:rPr lang="fr-FR" dirty="0" err="1" smtClean="0"/>
              <a:t>Dobbins</a:t>
            </a:r>
            <a:r>
              <a:rPr lang="fr-FR" dirty="0" smtClean="0"/>
              <a:t>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8151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00" y="327803"/>
            <a:ext cx="8029665" cy="6167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8989" y="6366294"/>
            <a:ext cx="210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988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54" y="0"/>
            <a:ext cx="845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06" y="152589"/>
            <a:ext cx="5509782" cy="6201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3314" y="6242180"/>
            <a:ext cx="1978090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8124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10" y="1073021"/>
            <a:ext cx="8154160" cy="44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83" y="60385"/>
            <a:ext cx="7190553" cy="6607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6115" y="6298887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1968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0" y="1539627"/>
            <a:ext cx="4568378" cy="4326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58" y="1490990"/>
            <a:ext cx="3972753" cy="44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08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0" y="214605"/>
            <a:ext cx="8392885" cy="6270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12564" y="6400801"/>
            <a:ext cx="1129004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0108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4" y="326572"/>
            <a:ext cx="8449346" cy="62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5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2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57" y="755780"/>
            <a:ext cx="8266429" cy="5404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8897" y="6372808"/>
            <a:ext cx="499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 </a:t>
            </a:r>
            <a:r>
              <a:rPr lang="el-GR" dirty="0" smtClean="0"/>
              <a:t>ναός του </a:t>
            </a:r>
            <a:r>
              <a:rPr lang="en-US" dirty="0" smtClean="0"/>
              <a:t>Jupiter </a:t>
            </a:r>
            <a:r>
              <a:rPr lang="fr-FR" dirty="0" smtClean="0"/>
              <a:t>(</a:t>
            </a:r>
            <a:r>
              <a:rPr lang="el-GR" dirty="0" smtClean="0"/>
              <a:t>από τα ΝΑ)</a:t>
            </a:r>
            <a:r>
              <a:rPr lang="en-US" dirty="0" smtClean="0"/>
              <a:t>: </a:t>
            </a:r>
            <a:r>
              <a:rPr lang="fr-FR" dirty="0" err="1" smtClean="0"/>
              <a:t>Dobbins</a:t>
            </a:r>
            <a:r>
              <a:rPr lang="fr-FR" dirty="0" smtClean="0"/>
              <a:t>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5512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979"/>
            <a:ext cx="9144000" cy="4382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1517" y="5840083"/>
            <a:ext cx="20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46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5" y="257572"/>
            <a:ext cx="7452569" cy="6263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2287" y="6443932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4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90537"/>
            <a:ext cx="82296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5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40" y="307705"/>
            <a:ext cx="8369559" cy="6138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27" y="6446517"/>
            <a:ext cx="248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93349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Pompeii_riot in the amphitheat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816" y="310682"/>
            <a:ext cx="7478486" cy="59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1095" y="6273225"/>
            <a:ext cx="7707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Τοιχογραφία από οικία της Πομπηίας που απεικονίζει τις ταραχές που ξέσπασαν στο αμφιθέατρο της πόλης το 59 μ.Χ</a:t>
            </a:r>
            <a:r>
              <a:rPr lang="el-GR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483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04" y="146649"/>
            <a:ext cx="7206221" cy="63231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49330" y="628514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2388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2" y="612476"/>
            <a:ext cx="6797089" cy="5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61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64" y="1820812"/>
            <a:ext cx="8556171" cy="4154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7412" y="6186195"/>
            <a:ext cx="211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0918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49" y="0"/>
            <a:ext cx="517330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1840" y="6314106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20978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54" y="0"/>
            <a:ext cx="845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0" y="0"/>
            <a:ext cx="53769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30665" y="599686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4065021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5" y="257572"/>
            <a:ext cx="7452569" cy="6263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2287" y="6443932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44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omp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736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979"/>
            <a:ext cx="9144000" cy="4382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1517" y="5840083"/>
            <a:ext cx="20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4" y="186612"/>
            <a:ext cx="8332304" cy="6494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5086" y="6311386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2683740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53" y="0"/>
            <a:ext cx="8183741" cy="6652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7714" y="6391469"/>
            <a:ext cx="123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8684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73" y="373224"/>
            <a:ext cx="8391941" cy="5598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539" y="6176865"/>
            <a:ext cx="836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err="1" smtClean="0"/>
              <a:t>Υδατόπυργος</a:t>
            </a:r>
            <a:r>
              <a:rPr lang="el-GR" sz="1600" dirty="0" smtClean="0"/>
              <a:t> στη διασταύρωση της </a:t>
            </a:r>
            <a:r>
              <a:rPr lang="en-US" sz="1600" dirty="0" smtClean="0"/>
              <a:t>Via </a:t>
            </a:r>
            <a:r>
              <a:rPr lang="en-US" sz="1600" dirty="0" err="1" smtClean="0"/>
              <a:t>dell’Abbondanza</a:t>
            </a:r>
            <a:r>
              <a:rPr lang="en-US" sz="1600" dirty="0" smtClean="0"/>
              <a:t> </a:t>
            </a:r>
            <a:r>
              <a:rPr lang="el-GR" sz="1600" dirty="0" smtClean="0"/>
              <a:t>με τη </a:t>
            </a:r>
            <a:r>
              <a:rPr lang="en-US" sz="1600" dirty="0" smtClean="0"/>
              <a:t>Via </a:t>
            </a:r>
            <a:r>
              <a:rPr lang="en-US" sz="1600" dirty="0" err="1" smtClean="0"/>
              <a:t>Stabiana</a:t>
            </a:r>
            <a:r>
              <a:rPr lang="en-US" sz="1600" dirty="0" smtClean="0"/>
              <a:t>: Dobbins-Foss 2007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679991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5" y="257572"/>
            <a:ext cx="7452569" cy="6263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2287" y="6443932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0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8" y="274480"/>
            <a:ext cx="8105993" cy="5622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8081" y="6186196"/>
            <a:ext cx="196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38631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19" y="664233"/>
            <a:ext cx="7575178" cy="5598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8041" y="6363477"/>
            <a:ext cx="205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657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65" y="989046"/>
            <a:ext cx="8413575" cy="5113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3355" y="6260841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9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77" y="569168"/>
            <a:ext cx="8154291" cy="5537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6819" y="6307494"/>
            <a:ext cx="34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περιστύλιο της οικίας των </a:t>
            </a:r>
            <a:r>
              <a:rPr lang="en-US" dirty="0" err="1" smtClean="0"/>
              <a:t>Vettii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0937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11" y="634482"/>
            <a:ext cx="7019970" cy="5581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6334" y="6326156"/>
            <a:ext cx="132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7544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67836" y="-1144809"/>
            <a:ext cx="4960189" cy="9095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0618" y="6081623"/>
            <a:ext cx="5633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</a:t>
            </a:r>
            <a:r>
              <a:rPr lang="el-GR" dirty="0" err="1" smtClean="0"/>
              <a:t>νεκρόπολις</a:t>
            </a:r>
            <a:r>
              <a:rPr lang="el-GR" dirty="0" smtClean="0"/>
              <a:t> έξω από τον </a:t>
            </a:r>
            <a:r>
              <a:rPr lang="en-US" dirty="0" smtClean="0"/>
              <a:t>Porta </a:t>
            </a:r>
            <a:r>
              <a:rPr lang="en-US" dirty="0" err="1" smtClean="0"/>
              <a:t>Ercolaneo</a:t>
            </a:r>
            <a:r>
              <a:rPr lang="en-US" dirty="0" smtClean="0"/>
              <a:t> </a:t>
            </a:r>
            <a:r>
              <a:rPr lang="el-GR" dirty="0" smtClean="0"/>
              <a:t>της Πομπηίας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9569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51" y="0"/>
            <a:ext cx="63950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7045" y="6204857"/>
            <a:ext cx="110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1768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29" y="383721"/>
            <a:ext cx="6042226" cy="5829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7331" y="6400800"/>
            <a:ext cx="220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69727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56" y="279918"/>
            <a:ext cx="5899452" cy="6363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1908" y="6372808"/>
            <a:ext cx="197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43998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633" y="189782"/>
            <a:ext cx="4706307" cy="6452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1307" y="620319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9890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9" y="447868"/>
            <a:ext cx="7084485" cy="588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5119" y="6419461"/>
            <a:ext cx="136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62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979"/>
            <a:ext cx="9144000" cy="4382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1517" y="5840083"/>
            <a:ext cx="200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08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87" y="195943"/>
            <a:ext cx="5935533" cy="63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39"/>
            <a:ext cx="9144000" cy="6739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9653" y="6488668"/>
            <a:ext cx="119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40346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92" y="284419"/>
            <a:ext cx="8596595" cy="5815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3857" y="6297283"/>
            <a:ext cx="632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Εκμαγεία θυμάτων της έκρηξης </a:t>
            </a:r>
            <a:r>
              <a:rPr lang="en-US" dirty="0" smtClean="0"/>
              <a:t>in-situ: </a:t>
            </a:r>
            <a:r>
              <a:rPr lang="fr-FR" dirty="0" err="1" smtClean="0"/>
              <a:t>Dobbins</a:t>
            </a:r>
            <a:r>
              <a:rPr lang="fr-FR" dirty="0" smtClean="0"/>
              <a:t>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0544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50" y="0"/>
            <a:ext cx="772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7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5" y="257572"/>
            <a:ext cx="7452569" cy="6263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2287" y="6443932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87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615820"/>
            <a:ext cx="8011676" cy="5813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76101" y="6244681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4219919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6" y="365805"/>
            <a:ext cx="8061649" cy="58748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2863" y="6240627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2835770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79" y="0"/>
            <a:ext cx="43334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7192" y="6064899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Τριγωνικό </a:t>
            </a:r>
            <a:r>
              <a:rPr lang="en-US" dirty="0" smtClean="0"/>
              <a:t>forum</a:t>
            </a:r>
            <a:r>
              <a:rPr lang="fr-FR" dirty="0" smtClean="0"/>
              <a:t>: </a:t>
            </a:r>
            <a:r>
              <a:rPr lang="el-GR" dirty="0" smtClean="0"/>
              <a:t>κάτοψη του δωρικού ναού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12399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4481" y="6360758"/>
            <a:ext cx="424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Τριγωνικό </a:t>
            </a:r>
            <a:r>
              <a:rPr lang="en-US" dirty="0"/>
              <a:t>forum</a:t>
            </a:r>
            <a:r>
              <a:rPr lang="fr-FR" dirty="0"/>
              <a:t>: </a:t>
            </a:r>
            <a:r>
              <a:rPr lang="el-GR" dirty="0" smtClean="0"/>
              <a:t>τμήμα του </a:t>
            </a:r>
            <a:r>
              <a:rPr lang="el-GR" dirty="0"/>
              <a:t>δωρικού ναού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34" y="264758"/>
            <a:ext cx="8124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957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21" y="491706"/>
            <a:ext cx="6656318" cy="6115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0309" y="6238328"/>
            <a:ext cx="122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6667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8" y="261256"/>
            <a:ext cx="8260230" cy="62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0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00" y="0"/>
            <a:ext cx="69678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7231" y="6478438"/>
            <a:ext cx="207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79140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286240"/>
            <a:ext cx="8584163" cy="5916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42632" y="629544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669120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4" y="354563"/>
            <a:ext cx="8380633" cy="57761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3975" y="6130730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6162421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826" y="0"/>
            <a:ext cx="4498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2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06" y="118498"/>
            <a:ext cx="4529611" cy="658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2301" y="6332846"/>
            <a:ext cx="32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House of the </a:t>
            </a:r>
            <a:r>
              <a:rPr lang="en-US" dirty="0" err="1" smtClean="0"/>
              <a:t>Vettii</a:t>
            </a:r>
            <a:r>
              <a:rPr lang="en-US" dirty="0" smtClean="0"/>
              <a:t>: </a:t>
            </a:r>
            <a:r>
              <a:rPr lang="en-US" dirty="0" err="1" smtClean="0"/>
              <a:t>Lararium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35068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7" y="0"/>
            <a:ext cx="6854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687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78" y="0"/>
            <a:ext cx="5797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193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8" y="793102"/>
            <a:ext cx="7509304" cy="5113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6947" y="6158204"/>
            <a:ext cx="280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Villa </a:t>
            </a:r>
            <a:r>
              <a:rPr lang="en-US" dirty="0" err="1" smtClean="0"/>
              <a:t>Boscoreale</a:t>
            </a:r>
            <a:r>
              <a:rPr lang="en-US" dirty="0" smtClean="0"/>
              <a:t>: </a:t>
            </a:r>
            <a:r>
              <a:rPr lang="en-US" dirty="0" err="1" smtClean="0"/>
              <a:t>dolia</a:t>
            </a:r>
            <a:r>
              <a:rPr lang="en-US" dirty="0" smtClean="0"/>
              <a:t> (Dobbins-Foss 2007)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91752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95" y="750282"/>
            <a:ext cx="6898919" cy="517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44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08" y="303245"/>
            <a:ext cx="5210708" cy="6251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62714" y="6185423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8683684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03" y="684935"/>
            <a:ext cx="7010886" cy="52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11" y="214941"/>
            <a:ext cx="4742707" cy="6643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95647" y="617731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41559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31" y="642811"/>
            <a:ext cx="7477417" cy="56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99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18" y="123575"/>
            <a:ext cx="4063590" cy="64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04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18" y="0"/>
            <a:ext cx="51455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0253" y="5822302"/>
            <a:ext cx="265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Τοιχογραφία από την ιδιοκτησία </a:t>
            </a:r>
            <a:r>
              <a:rPr lang="en-US" dirty="0" smtClean="0"/>
              <a:t>VI.8.20 </a:t>
            </a:r>
            <a:r>
              <a:rPr lang="el-GR" dirty="0" smtClean="0"/>
              <a:t>που αναπαριστά </a:t>
            </a:r>
            <a:r>
              <a:rPr lang="el-GR" dirty="0" err="1" smtClean="0"/>
              <a:t>πρέσσα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82807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77" y="503854"/>
            <a:ext cx="7446095" cy="5694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6486" y="6291822"/>
            <a:ext cx="12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07880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03" y="233265"/>
            <a:ext cx="5337310" cy="6624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5979" y="600619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5786193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90" y="969411"/>
            <a:ext cx="6494419" cy="49191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5391" y="6071510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2946809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81" y="699796"/>
            <a:ext cx="7504944" cy="54895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62714" y="618930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38090866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63" y="541175"/>
            <a:ext cx="6910151" cy="5627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4052" y="6168807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7612759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" y="160922"/>
            <a:ext cx="8705461" cy="65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729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26" y="638272"/>
            <a:ext cx="8124825" cy="5114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837" y="5934269"/>
            <a:ext cx="73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Σχέδιο νωπογραφίας από το </a:t>
            </a:r>
            <a:r>
              <a:rPr lang="el-GR" dirty="0" err="1" smtClean="0"/>
              <a:t>καπηλιό</a:t>
            </a:r>
            <a:r>
              <a:rPr lang="el-GR" dirty="0" smtClean="0"/>
              <a:t> </a:t>
            </a:r>
            <a:r>
              <a:rPr lang="en-US" dirty="0" smtClean="0"/>
              <a:t>VI.10.1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0641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5" y="257572"/>
            <a:ext cx="7452569" cy="6263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2287" y="6443932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40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42" y="194388"/>
            <a:ext cx="8124825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0049" y="6363477"/>
            <a:ext cx="22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Vicolo</a:t>
            </a:r>
            <a:r>
              <a:rPr lang="en-US" dirty="0" smtClean="0"/>
              <a:t> del </a:t>
            </a:r>
            <a:r>
              <a:rPr lang="en-US" dirty="0" err="1" smtClean="0"/>
              <a:t>Lupanare</a:t>
            </a:r>
            <a:r>
              <a:rPr lang="en-US" dirty="0" smtClean="0"/>
              <a:t>”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42133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91" y="508518"/>
            <a:ext cx="6976876" cy="5840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86646" y="6164815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17690936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7" y="381000"/>
            <a:ext cx="8124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84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7" y="381000"/>
            <a:ext cx="8124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01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74" y="821094"/>
            <a:ext cx="7829337" cy="543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3970" y="6258379"/>
            <a:ext cx="195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Dobbins-Foss 2007</a:t>
            </a:r>
          </a:p>
        </p:txBody>
      </p:sp>
    </p:spTree>
    <p:extLst>
      <p:ext uri="{BB962C8B-B14F-4D97-AF65-F5344CB8AC3E}">
        <p14:creationId xmlns:p14="http://schemas.microsoft.com/office/powerpoint/2010/main" val="32952111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85" y="257572"/>
            <a:ext cx="7452569" cy="6263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2287" y="6443932"/>
            <a:ext cx="19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Dobbins-Foss 2007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08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6" y="152975"/>
            <a:ext cx="6901912" cy="6610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7728" y="6159260"/>
            <a:ext cx="146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Ling 2005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36268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" y="0"/>
            <a:ext cx="907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383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49" y="438539"/>
            <a:ext cx="7185481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79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475860"/>
            <a:ext cx="7934834" cy="58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5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2799</TotalTime>
  <Words>248</Words>
  <Application>Microsoft Office PowerPoint</Application>
  <PresentationFormat>On-screen Show (4:3)</PresentationFormat>
  <Paragraphs>72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ylolos</dc:creator>
  <cp:lastModifiedBy>ylolos</cp:lastModifiedBy>
  <cp:revision>107</cp:revision>
  <dcterms:created xsi:type="dcterms:W3CDTF">2019-04-10T20:56:39Z</dcterms:created>
  <dcterms:modified xsi:type="dcterms:W3CDTF">2019-05-20T17:48:08Z</dcterms:modified>
</cp:coreProperties>
</file>