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3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11/6/14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11/6/14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11/6/14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11/6/14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11/6/14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11/6/14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Περ</a:t>
            </a:r>
            <a:r>
              <a:rPr lang="el-GR" dirty="0" smtClean="0"/>
              <a:t>ί Αυνανισμού κ Ελέγχου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Michel Foucault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455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Πολιτικ</a:t>
            </a:r>
            <a:r>
              <a:rPr lang="el-GR" dirty="0" smtClean="0"/>
              <a:t>ά κ ηθικά κριτήρια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Διείσδυση στη σχέση γονέων-παιδιών της παιδαγωγικής κ ιατρικής ορθολογικότητας</a:t>
            </a:r>
            <a:endParaRPr lang="en-US" dirty="0"/>
          </a:p>
          <a:p>
            <a:r>
              <a:rPr lang="el-GR" dirty="0" smtClean="0"/>
              <a:t>Προ</a:t>
            </a:r>
            <a:r>
              <a:rPr lang="el-GR" dirty="0" smtClean="0"/>
              <a:t>έκταση της εξουσίας η ιατρική κ η παιδαγωγική</a:t>
            </a:r>
          </a:p>
          <a:p>
            <a:r>
              <a:rPr lang="el-GR" dirty="0"/>
              <a:t>Ζ</a:t>
            </a:r>
            <a:r>
              <a:rPr lang="el-GR" dirty="0" smtClean="0"/>
              <a:t>ητείται από γονείς να φροντίσουν τα παιδιά τους κ την ίδια στιγμή να τα παραχωρήσουν στο κράτος για να εκπαιδευτούν κ να γίνουν χρήσιμα σ. 487</a:t>
            </a:r>
          </a:p>
          <a:p>
            <a:r>
              <a:rPr lang="el-GR" dirty="0" smtClean="0"/>
              <a:t>Η σεξουαλικότητα παιδιών η απάτη μέσα από οποία συγκροτήθηκε η πυρηνική οικογένεια</a:t>
            </a:r>
          </a:p>
          <a:p>
            <a:r>
              <a:rPr lang="el-GR" dirty="0" smtClean="0"/>
              <a:t>Κατοχή σεξουαλικού σώματος από οικογένεια κ εγκατάληψη του σώματος της απόδοσης κ δεξιότητας σ. </a:t>
            </a:r>
            <a:r>
              <a:rPr lang="el-GR" smtClean="0"/>
              <a:t>489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61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</a:t>
            </a:r>
            <a:r>
              <a:rPr lang="el-GR" dirty="0" smtClean="0"/>
              <a:t>όγος για τον αυνανισμό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143250"/>
            <a:ext cx="7315200" cy="316611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Ξαφνικ</a:t>
            </a:r>
            <a:r>
              <a:rPr lang="el-GR" sz="2400" dirty="0" smtClean="0"/>
              <a:t>ά στα μέσα του 18</a:t>
            </a:r>
            <a:r>
              <a:rPr lang="el-GR" sz="2400" baseline="30000" dirty="0" smtClean="0"/>
              <a:t>ου</a:t>
            </a:r>
            <a:r>
              <a:rPr lang="el-GR" sz="2400" dirty="0" smtClean="0"/>
              <a:t> αιώνα παρατηρείται άνθηση λόγων για αυνανισμό παιδιών  κ νέων</a:t>
            </a:r>
            <a:endParaRPr lang="el-GR" sz="2400" dirty="0" smtClean="0"/>
          </a:p>
          <a:p>
            <a:r>
              <a:rPr lang="el-GR" sz="2400" dirty="0" smtClean="0"/>
              <a:t>Το πρ</a:t>
            </a:r>
            <a:r>
              <a:rPr lang="el-GR" sz="2400" dirty="0" smtClean="0"/>
              <a:t>όβλημα: Πώς ξεκίνησε η σταυροφορία κατά του αυνανισμού στα μέσα του 18</a:t>
            </a:r>
            <a:r>
              <a:rPr lang="el-GR" sz="2400" baseline="30000" dirty="0" smtClean="0"/>
              <a:t>ου</a:t>
            </a:r>
            <a:r>
              <a:rPr lang="el-GR" sz="2400" dirty="0" smtClean="0"/>
              <a:t>;</a:t>
            </a:r>
          </a:p>
          <a:p>
            <a:r>
              <a:rPr lang="el-GR" sz="2400" dirty="0" smtClean="0"/>
              <a:t>Η σταυροφορία δεν αναφέρεται στη σεξουαλικότητα αλλά μόνο στον αυνανισμό των παιδιών της αστικής τάξης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335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Δεν ενοχοποιο</a:t>
            </a:r>
            <a:r>
              <a:rPr lang="el-GR" dirty="0" smtClean="0"/>
              <a:t>ύνται τα παιδιά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2800" dirty="0" smtClean="0"/>
              <a:t>Δεν πρ</a:t>
            </a:r>
            <a:r>
              <a:rPr lang="el-GR" sz="2800" dirty="0" smtClean="0"/>
              <a:t>όκειται για ηθικολογία αλλά για σωματοποίηση, για παθολογία (σύνδεση αυνανισμού με ασθένειες)</a:t>
            </a:r>
          </a:p>
          <a:p>
            <a:r>
              <a:rPr lang="el-GR" sz="2800" dirty="0" smtClean="0"/>
              <a:t>Μύθος ολοκληρωτικής ασθένειας Παράδειγμα σ. 451</a:t>
            </a:r>
          </a:p>
          <a:p>
            <a:r>
              <a:rPr lang="el-GR" sz="2800" dirty="0" smtClean="0"/>
              <a:t>Πιθανή αιτία όλων των ασθενειών σ. 453</a:t>
            </a:r>
          </a:p>
          <a:p>
            <a:r>
              <a:rPr lang="el-GR" sz="2800" dirty="0" smtClean="0"/>
              <a:t>Υποχονδριακό παραλήρημα σ. 455</a:t>
            </a:r>
          </a:p>
          <a:p>
            <a:r>
              <a:rPr lang="el-GR" sz="2800" dirty="0" smtClean="0"/>
              <a:t>Δεν υπάρχει ενδογενής αιτιότητα του αυνανισμού</a:t>
            </a:r>
          </a:p>
          <a:p>
            <a:r>
              <a:rPr lang="el-GR" sz="2800" dirty="0" smtClean="0"/>
              <a:t>Γιατροί: δεν συνδέεται με φυσική ανάπτυξη/εφηβεία</a:t>
            </a:r>
          </a:p>
          <a:p>
            <a:pPr marL="4572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2121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Ποιος ο </a:t>
            </a:r>
            <a:r>
              <a:rPr lang="el-GR" dirty="0" smtClean="0"/>
              <a:t>ένοχος;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95624"/>
            <a:ext cx="7315200" cy="3213735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Η αποπλ</a:t>
            </a:r>
            <a:r>
              <a:rPr lang="el-GR" sz="2800" dirty="0" smtClean="0"/>
              <a:t>άνηση από ενήλικα</a:t>
            </a:r>
          </a:p>
          <a:p>
            <a:r>
              <a:rPr lang="el-GR" sz="2800" dirty="0" smtClean="0"/>
              <a:t>Η αμαρτία έρχεται από έξω, από τις επιθυμίες των ενηλίκων</a:t>
            </a:r>
          </a:p>
          <a:p>
            <a:r>
              <a:rPr lang="el-GR" sz="2800" dirty="0" smtClean="0"/>
              <a:t>Ένοχοι οι ενδιάμεσοι σ. 462</a:t>
            </a:r>
          </a:p>
          <a:p>
            <a:r>
              <a:rPr lang="el-GR" sz="2800" dirty="0" smtClean="0"/>
              <a:t>Ενοχοποίηση γονέων γιατί δεν φρόντισαν άμεσα τα παιδιά τους σ. 464, 465</a:t>
            </a:r>
          </a:p>
          <a:p>
            <a:pPr marL="4572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6192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ζητο</a:t>
            </a:r>
            <a:r>
              <a:rPr lang="el-GR" dirty="0" smtClean="0"/>
              <a:t>ύμενο σταυροφορίας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143250"/>
            <a:ext cx="7315200" cy="3166110"/>
          </a:xfrm>
        </p:spPr>
        <p:txBody>
          <a:bodyPr>
            <a:noAutofit/>
          </a:bodyPr>
          <a:lstStyle/>
          <a:p>
            <a:r>
              <a:rPr lang="el-GR" sz="2400" dirty="0" smtClean="0"/>
              <a:t>Ν</a:t>
            </a:r>
            <a:r>
              <a:rPr lang="el-GR" sz="2400" dirty="0" smtClean="0"/>
              <a:t>έα οργάνωση του οικογενειακού χώρου</a:t>
            </a:r>
          </a:p>
          <a:p>
            <a:r>
              <a:rPr lang="el-GR" sz="2400" dirty="0" smtClean="0"/>
              <a:t>Η οικογένεια χώρος διαρκούς επιτήρησης σ. 466, 468</a:t>
            </a:r>
          </a:p>
          <a:p>
            <a:r>
              <a:rPr lang="el-GR" sz="2400" dirty="0" smtClean="0"/>
              <a:t> Ο σκοπός σταυροφορίας ένα νέο οικογενειακό σώμα: Πυρηνική οικογένεια αντί της διευρυμένης λόγω νέων κοινωνικών συνθηκών</a:t>
            </a:r>
          </a:p>
          <a:p>
            <a:r>
              <a:rPr lang="el-GR" sz="2400" dirty="0" smtClean="0"/>
              <a:t>Ένα οικογενειακό σώμα συγκροτημένο γύρω από τη μέριμνα του παιδικού αυνανισμού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9299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Εντεταλμ</a:t>
            </a:r>
            <a:r>
              <a:rPr lang="el-GR" dirty="0" smtClean="0"/>
              <a:t>ένη η γονεϊκή εξουσία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 smtClean="0"/>
              <a:t>Η εντολ</a:t>
            </a:r>
            <a:r>
              <a:rPr lang="el-GR" sz="2400" dirty="0" smtClean="0"/>
              <a:t>ή επιτήρησης του σώματος των παιδιών τους από τη σταυροφορία</a:t>
            </a:r>
          </a:p>
          <a:p>
            <a:r>
              <a:rPr lang="el-GR" sz="2400" dirty="0" smtClean="0"/>
              <a:t>Ο γονεϊκός έλεγχος συνδέετα με έναν εξωτερικό ιατρικό έλεγχο</a:t>
            </a:r>
          </a:p>
          <a:p>
            <a:r>
              <a:rPr lang="el-GR" sz="2400" dirty="0" smtClean="0"/>
              <a:t>Ο έλεγχος στη βάση της ιατρικής γνώσης κ λογικής</a:t>
            </a:r>
          </a:p>
          <a:p>
            <a:r>
              <a:rPr lang="el-GR" sz="2400" dirty="0" smtClean="0"/>
              <a:t>Η νέα μικρή οικογένεια ιατρικοποιημένη</a:t>
            </a:r>
          </a:p>
          <a:p>
            <a:r>
              <a:rPr lang="el-GR" sz="2400" dirty="0" smtClean="0"/>
              <a:t>Η σχέση γονέα-παιδιού συνέχεια της σχέσης ιατρού-ασθενή</a:t>
            </a:r>
          </a:p>
          <a:p>
            <a:r>
              <a:rPr lang="el-GR" sz="2400" dirty="0" smtClean="0"/>
              <a:t>Ομολογία παιδιού στο γιατρό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2879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Οικογενειακ</a:t>
            </a:r>
            <a:r>
              <a:rPr lang="el-GR" dirty="0" smtClean="0"/>
              <a:t>ή κ Ιατρική εξουσία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79750"/>
            <a:ext cx="7315200" cy="322961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Παρ</a:t>
            </a:r>
            <a:r>
              <a:rPr lang="el-GR" sz="2800" dirty="0" smtClean="0"/>
              <a:t>αδείγματα σ. 477</a:t>
            </a:r>
          </a:p>
          <a:p>
            <a:r>
              <a:rPr lang="el-GR" sz="2800" dirty="0" smtClean="0"/>
              <a:t>Άμεση, αδιαμεσολάβητη οικογενειακή εξουσία πάνω στο παιδικό σώμα, αλλά που ελέγχεται από την ιατρική γνώση και τεχνική</a:t>
            </a:r>
          </a:p>
          <a:p>
            <a:r>
              <a:rPr lang="el-GR" sz="2800" dirty="0" smtClean="0"/>
              <a:t>Αναμόρφωση του μη κανονικού</a:t>
            </a:r>
          </a:p>
          <a:p>
            <a:pPr marL="4572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5608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Απ</a:t>
            </a:r>
            <a:r>
              <a:rPr lang="el-GR" dirty="0" smtClean="0"/>
              <a:t>ό πού προκύπτει αυτή η εκστρατεία;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16250"/>
            <a:ext cx="7315200" cy="329311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Εξουσ</a:t>
            </a:r>
            <a:r>
              <a:rPr lang="el-GR" sz="2400" dirty="0" smtClean="0"/>
              <a:t>ία που παίρνει μορφή ιατρικής εξουσίας κ θέλει να ελέγξει το κάθε άτομο αλλά κ το σύνολο του πληθυσμού</a:t>
            </a:r>
          </a:p>
          <a:p>
            <a:r>
              <a:rPr lang="el-GR" sz="2400" dirty="0" smtClean="0"/>
              <a:t>Το παιδί δεν πρέπει να πεθάνει</a:t>
            </a:r>
          </a:p>
          <a:p>
            <a:r>
              <a:rPr lang="el-GR" sz="2400" dirty="0" smtClean="0"/>
              <a:t>Η επιβίωση κ η εκγύμναση του παιδιού συνδέεται με πολιτικά κ οικονομικά συμφέροντα</a:t>
            </a:r>
          </a:p>
          <a:p>
            <a:r>
              <a:rPr lang="el-GR" sz="2400" dirty="0" smtClean="0"/>
              <a:t>Ο έλεγχος πιο αποτελεσματικός από την πυρηνική οικογένεια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8267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Κρ</a:t>
            </a:r>
            <a:r>
              <a:rPr lang="el-GR" dirty="0" smtClean="0"/>
              <a:t>άτος κ νέες σχέσεις παραγωγής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143250"/>
            <a:ext cx="7315200" cy="3166110"/>
          </a:xfrm>
        </p:spPr>
        <p:txBody>
          <a:bodyPr/>
          <a:lstStyle/>
          <a:p>
            <a:r>
              <a:rPr lang="el-GR" dirty="0" smtClean="0"/>
              <a:t>Επιβ</a:t>
            </a:r>
            <a:r>
              <a:rPr lang="el-GR" dirty="0" smtClean="0"/>
              <a:t>ίωση κ εκγύμναση παιδιών</a:t>
            </a:r>
          </a:p>
          <a:p>
            <a:r>
              <a:rPr lang="el-GR" dirty="0" smtClean="0"/>
              <a:t>Το κράτος ζητάει από οικογένεια να αναλάβει την ευθύνη του σώματος κ της ζωής των παιδιών τους</a:t>
            </a:r>
          </a:p>
          <a:p>
            <a:r>
              <a:rPr lang="el-GR" dirty="0" smtClean="0"/>
              <a:t>Ιδέα φυσικής εκπαίδευσης παιδιών</a:t>
            </a:r>
          </a:p>
          <a:p>
            <a:r>
              <a:rPr lang="el-GR" dirty="0" smtClean="0"/>
              <a:t>Φυσικοί Παιδαγωγοί οι γονείς</a:t>
            </a:r>
          </a:p>
          <a:p>
            <a:r>
              <a:rPr lang="el-GR" dirty="0" smtClean="0"/>
              <a:t>Η εκπαίδευση όμως πρέπει να υπακούει σε κανόνες που καθορίζουν οι παιδαγωγοί κ οι γιατροί</a:t>
            </a:r>
          </a:p>
        </p:txBody>
      </p:sp>
    </p:spTree>
    <p:extLst>
      <p:ext uri="{BB962C8B-B14F-4D97-AF65-F5344CB8AC3E}">
        <p14:creationId xmlns:p14="http://schemas.microsoft.com/office/powerpoint/2010/main" val="502126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109</TotalTime>
  <Words>459</Words>
  <Application>Microsoft Macintosh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Perspective</vt:lpstr>
      <vt:lpstr>Περί Αυνανισμού κ Ελέγχου</vt:lpstr>
      <vt:lpstr>Λόγος για τον αυνανισμό</vt:lpstr>
      <vt:lpstr>Δεν ενοχοποιούνται τα παιδιά</vt:lpstr>
      <vt:lpstr>Ποιος ο ένοχος;</vt:lpstr>
      <vt:lpstr>Το ζητούμενο σταυροφορίας</vt:lpstr>
      <vt:lpstr>Εντεταλμένη η γονεϊκή εξουσία </vt:lpstr>
      <vt:lpstr>Οικογενειακή κ Ιατρική εξουσία</vt:lpstr>
      <vt:lpstr>Από πού προκύπτει αυτή η εκστρατεία;</vt:lpstr>
      <vt:lpstr>Κράτος κ νέες σχέσεις παραγωγής</vt:lpstr>
      <vt:lpstr>Πολιτικά κ ηθικά κριτήρια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 Αυνανισμού κ Ελέγχου</dc:title>
  <dc:creator>Yannis</dc:creator>
  <cp:lastModifiedBy>Yannis</cp:lastModifiedBy>
  <cp:revision>14</cp:revision>
  <dcterms:created xsi:type="dcterms:W3CDTF">2014-11-06T19:42:26Z</dcterms:created>
  <dcterms:modified xsi:type="dcterms:W3CDTF">2014-11-06T21:31:33Z</dcterms:modified>
</cp:coreProperties>
</file>