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392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0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750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667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17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83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050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35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37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860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44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22FE0-B875-4095-9FAA-5CE3481355C2}" type="datetimeFigureOut">
              <a:rPr lang="el-GR" smtClean="0"/>
              <a:pPr/>
              <a:t>24/10/2016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A7B06-BD83-4184-87F8-AEE722E063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65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l-GR" dirty="0" err="1"/>
              <a:t>λεκτρικά</a:t>
            </a:r>
            <a:r>
              <a:rPr lang="el-GR" dirty="0"/>
              <a:t> Κυκλώματα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l-GR" baseline="30000" dirty="0"/>
              <a:t>η</a:t>
            </a:r>
            <a:r>
              <a:rPr lang="el-GR" dirty="0"/>
              <a:t> Διάλεξη</a:t>
            </a:r>
          </a:p>
        </p:txBody>
      </p:sp>
    </p:spTree>
    <p:extLst>
      <p:ext uri="{BB962C8B-B14F-4D97-AF65-F5344CB8AC3E}">
        <p14:creationId xmlns:p14="http://schemas.microsoft.com/office/powerpoint/2010/main" val="358576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-1319868" y="92687"/>
            <a:ext cx="9144000" cy="1083942"/>
          </a:xfrm>
        </p:spPr>
        <p:txBody>
          <a:bodyPr>
            <a:normAutofit/>
          </a:bodyPr>
          <a:lstStyle/>
          <a:p>
            <a:r>
              <a:rPr lang="el-GR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Μέθοδος βρόχων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50877" y="4418176"/>
            <a:ext cx="5345721" cy="206808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l-GR" sz="1800" dirty="0"/>
              <a:t>Ο αριθμός των απαιτούμενων εξισώσεων είναι:</a:t>
            </a:r>
          </a:p>
          <a:p>
            <a:pPr algn="l"/>
            <a:r>
              <a:rPr lang="en-US" sz="1800" dirty="0"/>
              <a:t>l=b-(n-1)</a:t>
            </a:r>
          </a:p>
          <a:p>
            <a:pPr algn="l"/>
            <a:r>
              <a:rPr lang="el-GR" sz="1800" dirty="0"/>
              <a:t>όπου </a:t>
            </a:r>
          </a:p>
          <a:p>
            <a:pPr algn="l"/>
            <a:r>
              <a:rPr lang="en-US" sz="1800" dirty="0"/>
              <a:t>l</a:t>
            </a:r>
            <a:r>
              <a:rPr lang="el-GR" sz="1800" dirty="0"/>
              <a:t> ο αριθμός εξισώσεων, </a:t>
            </a:r>
          </a:p>
          <a:p>
            <a:pPr algn="l"/>
            <a:r>
              <a:rPr lang="en-US" sz="1800" dirty="0"/>
              <a:t>b </a:t>
            </a:r>
            <a:r>
              <a:rPr lang="el-GR" sz="1800" dirty="0"/>
              <a:t>ο αριθμός των κλάδων, και</a:t>
            </a:r>
          </a:p>
          <a:p>
            <a:pPr algn="l"/>
            <a:r>
              <a:rPr lang="en-US" sz="1800" dirty="0"/>
              <a:t>n o </a:t>
            </a:r>
            <a:r>
              <a:rPr lang="el-GR" sz="1800" dirty="0"/>
              <a:t>αριθμός των κόμβων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40" y="1308504"/>
            <a:ext cx="5982789" cy="2977797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277" y="1833869"/>
            <a:ext cx="3276034" cy="2082622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1509" y="3891858"/>
            <a:ext cx="5364000" cy="1188000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0000" y="5237358"/>
            <a:ext cx="3960000" cy="10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6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Μέθοδος κόμβων</a:t>
            </a:r>
            <a:endParaRPr lang="el-GR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2629" y="2094714"/>
            <a:ext cx="7278914" cy="78928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3920"/>
            <a:ext cx="4688057" cy="2412971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148" y="4627066"/>
            <a:ext cx="2609760" cy="1239636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8296" y="3288020"/>
            <a:ext cx="4847201" cy="784106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0983" y="4476152"/>
            <a:ext cx="3792754" cy="102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461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39</Words>
  <Application>Microsoft Office PowerPoint</Application>
  <PresentationFormat>Ευρεία οθόνη</PresentationFormat>
  <Paragraphs>10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Hλεκτρικά Κυκλώματα</vt:lpstr>
      <vt:lpstr>Μέθοδος βρόχων</vt:lpstr>
      <vt:lpstr>Μέθοδος κόμβων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10</cp:revision>
  <dcterms:created xsi:type="dcterms:W3CDTF">2016-10-12T10:37:05Z</dcterms:created>
  <dcterms:modified xsi:type="dcterms:W3CDTF">2016-10-24T11:21:47Z</dcterms:modified>
</cp:coreProperties>
</file>