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FA859-70BF-447A-89AB-1B99CB5D011F}" type="datetimeFigureOut">
              <a:rPr lang="el-GR" smtClean="0"/>
              <a:t>8/3/2018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F54F7-7D74-4E97-A403-12A864A895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366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7008-6F17-41D8-92A1-B45CF7DFBF29}" type="datetimeFigureOut">
              <a:rPr lang="el-GR" smtClean="0"/>
              <a:t>8/3/2018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31FEB2-B72D-4191-97A7-83F356BC0BA8}" type="slidenum">
              <a:rPr lang="el-GR" smtClean="0"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7008-6F17-41D8-92A1-B45CF7DFBF29}" type="datetimeFigureOut">
              <a:rPr lang="el-GR" smtClean="0"/>
              <a:t>8/3/2018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FEB2-B72D-4191-97A7-83F356BC0BA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7008-6F17-41D8-92A1-B45CF7DFBF29}" type="datetimeFigureOut">
              <a:rPr lang="el-GR" smtClean="0"/>
              <a:t>8/3/2018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FEB2-B72D-4191-97A7-83F356BC0BA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7008-6F17-41D8-92A1-B45CF7DFBF29}" type="datetimeFigureOut">
              <a:rPr lang="el-GR" smtClean="0"/>
              <a:t>8/3/2018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FEB2-B72D-4191-97A7-83F356BC0BA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7008-6F17-41D8-92A1-B45CF7DFBF29}" type="datetimeFigureOut">
              <a:rPr lang="el-GR" smtClean="0"/>
              <a:t>8/3/2018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FEB2-B72D-4191-97A7-83F356BC0BA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7008-6F17-41D8-92A1-B45CF7DFBF29}" type="datetimeFigureOut">
              <a:rPr lang="el-GR" smtClean="0"/>
              <a:t>8/3/2018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FEB2-B72D-4191-97A7-83F356BC0BA8}" type="slidenum">
              <a:rPr lang="el-GR" smtClean="0"/>
              <a:t>‹#›</a:t>
            </a:fld>
            <a:endParaRPr lang="el-GR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7008-6F17-41D8-92A1-B45CF7DFBF29}" type="datetimeFigureOut">
              <a:rPr lang="el-GR" smtClean="0"/>
              <a:t>8/3/2018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FEB2-B72D-4191-97A7-83F356BC0BA8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7008-6F17-41D8-92A1-B45CF7DFBF29}" type="datetimeFigureOut">
              <a:rPr lang="el-GR" smtClean="0"/>
              <a:t>8/3/2018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FEB2-B72D-4191-97A7-83F356BC0BA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7008-6F17-41D8-92A1-B45CF7DFBF29}" type="datetimeFigureOut">
              <a:rPr lang="el-GR" smtClean="0"/>
              <a:t>8/3/2018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FEB2-B72D-4191-97A7-83F356BC0BA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7008-6F17-41D8-92A1-B45CF7DFBF29}" type="datetimeFigureOut">
              <a:rPr lang="el-GR" smtClean="0"/>
              <a:t>8/3/2018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FEB2-B72D-4191-97A7-83F356BC0BA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7008-6F17-41D8-92A1-B45CF7DFBF29}" type="datetimeFigureOut">
              <a:rPr lang="el-GR" smtClean="0"/>
              <a:t>8/3/2018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FEB2-B72D-4191-97A7-83F356BC0BA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83C07008-6F17-41D8-92A1-B45CF7DFBF29}" type="datetimeFigureOut">
              <a:rPr lang="el-GR" smtClean="0"/>
              <a:t>8/3/2018</a:t>
            </a:fld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D31FEB2-B72D-4191-97A7-83F356BC0BA8}" type="slidenum">
              <a:rPr lang="el-GR" smtClean="0"/>
              <a:t>‹#›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ΠΡΙΝ ΤΗ ΣΥΝΕΝΤΕΥΞΗ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Η ΠΡΟΕΤΟΙΜΑΣΙΑ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9930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ΣΧΕΔΙΑΣΜΟΣ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l-GR" sz="2800" dirty="0" smtClean="0"/>
          </a:p>
          <a:p>
            <a:r>
              <a:rPr lang="el-GR" sz="2800" dirty="0" smtClean="0"/>
              <a:t>Ποιοί είναι οι στόχοι της έρευνας</a:t>
            </a:r>
          </a:p>
          <a:p>
            <a:r>
              <a:rPr lang="el-GR" sz="2800" dirty="0" smtClean="0"/>
              <a:t>Ποιες θεματικές;</a:t>
            </a:r>
          </a:p>
          <a:p>
            <a:r>
              <a:rPr lang="el-GR" sz="2800" dirty="0" smtClean="0"/>
              <a:t>Ποια θα είναι η χρήση του υλικού;</a:t>
            </a:r>
          </a:p>
          <a:p>
            <a:r>
              <a:rPr lang="el-GR" sz="2800" dirty="0" smtClean="0"/>
              <a:t>Που θα κατατεθεί;</a:t>
            </a:r>
          </a:p>
          <a:p>
            <a:r>
              <a:rPr lang="el-GR" sz="2800" dirty="0" smtClean="0"/>
              <a:t>Ποια είναι τα κενά που θα μπορούσε να καλύψει;</a:t>
            </a:r>
          </a:p>
          <a:p>
            <a:r>
              <a:rPr lang="el-GR" sz="2800" dirty="0" smtClean="0"/>
              <a:t>Από ποιους θα πάρουμε συνέντευξη;</a:t>
            </a:r>
          </a:p>
          <a:p>
            <a:r>
              <a:rPr lang="el-GR" sz="2800" dirty="0" smtClean="0"/>
              <a:t>Πως θα τους βρούμε;</a:t>
            </a:r>
          </a:p>
          <a:p>
            <a:r>
              <a:rPr lang="el-GR" sz="2800" dirty="0" smtClean="0"/>
              <a:t>Ποιο εξοπλισμό θα χρησιμοποιήσουμε;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60353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ΠΡΟΚΑΤΑΡΚΤΙΚΗ ΜΕΛΕΤΗ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600" dirty="0" smtClean="0"/>
              <a:t>Βιβλιογραφία: βιβλία, άρθρα, εφημερίδες, διαδίκτυο, αρχεία</a:t>
            </a:r>
          </a:p>
          <a:p>
            <a:r>
              <a:rPr lang="el-GR" sz="2600" dirty="0" smtClean="0"/>
              <a:t>Γραπτές και προφορικές μαρτυρίες</a:t>
            </a:r>
          </a:p>
          <a:p>
            <a:r>
              <a:rPr lang="el-GR" sz="2600" dirty="0" smtClean="0"/>
              <a:t>Σημαντικά ονόματα, οργανώσεις</a:t>
            </a:r>
          </a:p>
          <a:p>
            <a:r>
              <a:rPr lang="el-GR" sz="2600" dirty="0" smtClean="0"/>
              <a:t>Επαφή με την ομάδα στόχο: τι θεωρούνε σημαντικό;</a:t>
            </a:r>
          </a:p>
          <a:p>
            <a:r>
              <a:rPr lang="el-GR" sz="2600" dirty="0" smtClean="0"/>
              <a:t>Ποια κενά, ποια ερωτήματα;</a:t>
            </a:r>
          </a:p>
          <a:p>
            <a:r>
              <a:rPr lang="el-GR" sz="2600" dirty="0" smtClean="0"/>
              <a:t>Αναζήτηση </a:t>
            </a:r>
            <a:r>
              <a:rPr lang="el-GR" sz="2600" dirty="0" err="1" smtClean="0"/>
              <a:t>αφηγητ(ρι)ών</a:t>
            </a:r>
            <a:endParaRPr lang="el-GR" sz="2600" dirty="0" smtClean="0"/>
          </a:p>
          <a:p>
            <a:r>
              <a:rPr lang="el-GR" sz="2600" dirty="0" smtClean="0"/>
              <a:t>Σύνταξη οδηγού συνέντευξης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6418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ΟΔΗΓΟΣ ΣΥΝΕΝΤΕΥΞΗΣ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οδηγός δεν είναι </a:t>
            </a:r>
            <a:r>
              <a:rPr lang="el-GR" dirty="0" smtClean="0"/>
              <a:t>ερωτηματολόγιο</a:t>
            </a:r>
          </a:p>
          <a:p>
            <a:r>
              <a:rPr lang="el-GR" dirty="0" smtClean="0"/>
              <a:t>Τον </a:t>
            </a:r>
            <a:r>
              <a:rPr lang="el-GR" dirty="0"/>
              <a:t>κρατάμε στο μυαλό μας, δεν τον φέρουμε στη </a:t>
            </a:r>
            <a:r>
              <a:rPr lang="el-GR" dirty="0" smtClean="0"/>
              <a:t>συνέντευξη</a:t>
            </a:r>
          </a:p>
          <a:p>
            <a:r>
              <a:rPr lang="el-GR" dirty="0" smtClean="0"/>
              <a:t>Δεν τον ακολουθούμε τυφλά, είναι απλώς ένας οδηγός</a:t>
            </a:r>
            <a:endParaRPr lang="el-GR" dirty="0"/>
          </a:p>
          <a:p>
            <a:r>
              <a:rPr lang="el-GR" dirty="0" smtClean="0"/>
              <a:t>Οργανώνουμε τις θεματικές που θέλουμε να θίξουμε</a:t>
            </a:r>
          </a:p>
          <a:p>
            <a:r>
              <a:rPr lang="el-GR" dirty="0" smtClean="0"/>
              <a:t>Χρονολογική σειρά ή όχι;</a:t>
            </a:r>
          </a:p>
          <a:p>
            <a:r>
              <a:rPr lang="el-GR" dirty="0" smtClean="0"/>
              <a:t>Δοκιμάζουμε τον καλύτερο τρόπο διατύπωσης των ερωτήσεων</a:t>
            </a:r>
          </a:p>
          <a:p>
            <a:r>
              <a:rPr lang="el-GR" dirty="0" err="1" smtClean="0"/>
              <a:t>Ενδ</a:t>
            </a:r>
            <a:r>
              <a:rPr lang="el-GR" dirty="0" smtClean="0"/>
              <a:t>. Δοκιμάζουμε τον οδηγό σε πιλοτική συνέντευξη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0861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ΣΥΝΤΑΞΗ ΤΟΥ ΟΔΗΓΟΥ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Χωρίζουμε </a:t>
            </a:r>
            <a:r>
              <a:rPr lang="el-GR" dirty="0"/>
              <a:t>τον οδηγό στα επί μέρους θέματα, ενδεχομένως σε χρονολογική σειρά</a:t>
            </a:r>
          </a:p>
          <a:p>
            <a:r>
              <a:rPr lang="el-GR" dirty="0"/>
              <a:t>Προσέχουμε τον τρόπο με το οποίο το ένα θέμα συνδέεται με το άλλο</a:t>
            </a:r>
          </a:p>
          <a:p>
            <a:r>
              <a:rPr lang="el-GR" dirty="0"/>
              <a:t>Ξεκινάμε με τις πιο «ανώδυνες» ερωτήσεις (βιογραφικά στοιχεία, παιδική ηλικία)</a:t>
            </a:r>
          </a:p>
          <a:p>
            <a:r>
              <a:rPr lang="el-GR" dirty="0"/>
              <a:t>Αφήνουμε τις «απειλητικές» για αργότερα ή περιμένουμε μήπως προκύψουν από μόνες τους</a:t>
            </a:r>
          </a:p>
          <a:p>
            <a:r>
              <a:rPr lang="el-GR" dirty="0"/>
              <a:t>Διατυπώνουμε και ξαναδιατυπώνουμε τις ερωτήσεις μέχρι να βρούμε την πιο αποδοτική μορφή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228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ΓΕΝΙΚΟΣ ΟΔΗΓΟΣ ΓΙΑ ΑΦΗΓΗΣΗ ΖΩΗΣ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P.Thompson</a:t>
            </a:r>
            <a:r>
              <a:rPr lang="en-US" dirty="0"/>
              <a:t>, </a:t>
            </a:r>
            <a:r>
              <a:rPr lang="el-GR" i="1" dirty="0"/>
              <a:t>Οι φωνές από το παρελθόν. Προφορική Ιστορία</a:t>
            </a:r>
            <a:r>
              <a:rPr lang="el-GR" dirty="0"/>
              <a:t>. </a:t>
            </a:r>
            <a:r>
              <a:rPr lang="el-GR" dirty="0" err="1"/>
              <a:t>Πλέθρον</a:t>
            </a:r>
            <a:r>
              <a:rPr lang="el-GR" dirty="0"/>
              <a:t>, 2002, σ. 372-385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932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ΘΕΜΑΤΑ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400" dirty="0"/>
              <a:t>Προκαταρκτικά (βιογραφικά στοιχεία)</a:t>
            </a:r>
          </a:p>
          <a:p>
            <a:r>
              <a:rPr lang="el-GR" sz="2400" dirty="0" smtClean="0"/>
              <a:t>Μεταναστεύσεις</a:t>
            </a:r>
          </a:p>
          <a:p>
            <a:r>
              <a:rPr lang="el-GR" sz="2400" dirty="0" smtClean="0"/>
              <a:t> Παππούδες </a:t>
            </a:r>
            <a:r>
              <a:rPr lang="el-GR" sz="2400" dirty="0"/>
              <a:t>και γιαγιάδες</a:t>
            </a:r>
          </a:p>
          <a:p>
            <a:r>
              <a:rPr lang="el-GR" sz="2400" dirty="0"/>
              <a:t>Γονείς</a:t>
            </a:r>
          </a:p>
          <a:p>
            <a:r>
              <a:rPr lang="el-GR" sz="2400" dirty="0" smtClean="0"/>
              <a:t>Αδέλφια/ξαδέλφια/θείοι…</a:t>
            </a:r>
            <a:endParaRPr lang="el-GR" sz="2400" dirty="0"/>
          </a:p>
          <a:p>
            <a:r>
              <a:rPr lang="el-GR" sz="2400" dirty="0"/>
              <a:t>Καθημερινή ζωή στην παιδική ηλικία</a:t>
            </a:r>
          </a:p>
          <a:p>
            <a:r>
              <a:rPr lang="el-GR" sz="2400" dirty="0"/>
              <a:t>Κοινότητα και τάξη</a:t>
            </a:r>
          </a:p>
          <a:p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Σχολείο</a:t>
            </a:r>
            <a:endParaRPr lang="el-GR" sz="2400" dirty="0"/>
          </a:p>
          <a:p>
            <a:r>
              <a:rPr lang="el-GR" sz="2400" dirty="0"/>
              <a:t>Απασχόληση</a:t>
            </a:r>
          </a:p>
          <a:p>
            <a:r>
              <a:rPr lang="el-GR" sz="2400" dirty="0"/>
              <a:t>Ελεύθερος χρόνος και φλερτ</a:t>
            </a:r>
          </a:p>
          <a:p>
            <a:r>
              <a:rPr lang="el-GR" sz="2400" dirty="0"/>
              <a:t>Γάμος και παιδιά</a:t>
            </a:r>
          </a:p>
          <a:p>
            <a:r>
              <a:rPr lang="el-GR" sz="2400" dirty="0"/>
              <a:t>Αλλαγές στην καθημερινή ζωή</a:t>
            </a:r>
          </a:p>
          <a:p>
            <a:r>
              <a:rPr lang="el-GR" sz="2400" dirty="0"/>
              <a:t>Τρίτη ηλικία</a:t>
            </a:r>
          </a:p>
          <a:p>
            <a:r>
              <a:rPr lang="el-GR" sz="2400" dirty="0" smtClean="0"/>
              <a:t>Απολογισμός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2453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οπτική">
  <a:themeElements>
    <a:clrScheme name="Προοπτική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Κλασικό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Προοπτική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940</TotalTime>
  <Words>283</Words>
  <Application>Microsoft Office PowerPoint</Application>
  <PresentationFormat>Προβολή στην οθόνη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Προοπτική</vt:lpstr>
      <vt:lpstr>ΠΡΙΝ ΤΗ ΣΥΝΕΝΤΕΥΞΗ</vt:lpstr>
      <vt:lpstr>Ο ΣΧΕΔΙΑΣΜΟΣ</vt:lpstr>
      <vt:lpstr>ΠΡΟΚΑΤΑΡΚΤΙΚΗ ΜΕΛΕΤΗ</vt:lpstr>
      <vt:lpstr>Ο ΟΔΗΓΟΣ ΣΥΝΕΝΤΕΥΞΗΣ</vt:lpstr>
      <vt:lpstr>Η ΣΥΝΤΑΞΗ ΤΟΥ ΟΔΗΓΟΥ</vt:lpstr>
      <vt:lpstr>ΓΕΝΙΚΟΣ ΟΔΗΓΟΣ ΓΙΑ ΑΦΗΓΗΣΗ ΖΩΗΣ</vt:lpstr>
      <vt:lpstr>ΤΑ ΘΕΜΑΤΑ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 5</dc:title>
  <dc:creator>Riki</dc:creator>
  <cp:lastModifiedBy>Riki</cp:lastModifiedBy>
  <cp:revision>31</cp:revision>
  <dcterms:created xsi:type="dcterms:W3CDTF">2015-03-13T07:49:10Z</dcterms:created>
  <dcterms:modified xsi:type="dcterms:W3CDTF">2018-03-08T20:29:40Z</dcterms:modified>
</cp:coreProperties>
</file>