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7" r:id="rId2"/>
    <p:sldId id="258" r:id="rId3"/>
    <p:sldId id="260" r:id="rId4"/>
    <p:sldId id="261" r:id="rId5"/>
    <p:sldId id="273" r:id="rId6"/>
    <p:sldId id="263" r:id="rId7"/>
    <p:sldId id="264" r:id="rId8"/>
    <p:sldId id="265" r:id="rId9"/>
    <p:sldId id="274" r:id="rId10"/>
    <p:sldId id="279" r:id="rId11"/>
    <p:sldId id="275" r:id="rId12"/>
    <p:sldId id="276" r:id="rId13"/>
    <p:sldId id="266" r:id="rId14"/>
    <p:sldId id="267" r:id="rId15"/>
    <p:sldId id="277" r:id="rId16"/>
    <p:sldId id="268" r:id="rId17"/>
    <p:sldId id="278" r:id="rId18"/>
    <p:sldId id="281" r:id="rId19"/>
    <p:sldId id="282" r:id="rId20"/>
    <p:sldId id="269" r:id="rId21"/>
    <p:sldId id="271" r:id="rId22"/>
    <p:sldId id="280" r:id="rId2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D5A0463-A39C-41FE-8AA9-8E90DD83CE17}" type="datetimeFigureOut">
              <a:rPr lang="el-GR"/>
              <a:pPr>
                <a:defRPr/>
              </a:pPr>
              <a:t>7/3/2018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3370B2D-2287-405D-A1D1-02A61C3633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8A68205-A77F-4B96-B21A-C6043511F458}" type="slidenum">
              <a:rPr lang="el-GR" altLang="el-GR"/>
              <a:pPr eaLnBrk="1" hangingPunct="1"/>
              <a:t>3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4 w 3271"/>
                    <a:gd name="T1" fmla="*/ 1990 h 3075"/>
                    <a:gd name="T2" fmla="*/ 187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0 w 3271"/>
                    <a:gd name="T13" fmla="*/ 216 h 3075"/>
                    <a:gd name="T14" fmla="*/ 510 w 3271"/>
                    <a:gd name="T15" fmla="*/ 42 h 3075"/>
                    <a:gd name="T16" fmla="*/ 894 w 3271"/>
                    <a:gd name="T17" fmla="*/ 6 h 3075"/>
                    <a:gd name="T18" fmla="*/ 1338 w 3271"/>
                    <a:gd name="T19" fmla="*/ 102 h 3075"/>
                    <a:gd name="T20" fmla="*/ 1812 w 3271"/>
                    <a:gd name="T21" fmla="*/ 324 h 3075"/>
                    <a:gd name="T22" fmla="*/ 2279 w 3271"/>
                    <a:gd name="T23" fmla="*/ 659 h 3075"/>
                    <a:gd name="T24" fmla="*/ 2777 w 3271"/>
                    <a:gd name="T25" fmla="*/ 1187 h 3075"/>
                    <a:gd name="T26" fmla="*/ 3094 w 3271"/>
                    <a:gd name="T27" fmla="*/ 1702 h 3075"/>
                    <a:gd name="T28" fmla="*/ 3215 w 3271"/>
                    <a:gd name="T29" fmla="*/ 2008 h 3075"/>
                    <a:gd name="T30" fmla="*/ 3269 w 3271"/>
                    <a:gd name="T31" fmla="*/ 2302 h 3075"/>
                    <a:gd name="T32" fmla="*/ 3263 w 3271"/>
                    <a:gd name="T33" fmla="*/ 2565 h 3075"/>
                    <a:gd name="T34" fmla="*/ 3197 w 3271"/>
                    <a:gd name="T35" fmla="*/ 2781 h 3075"/>
                    <a:gd name="T36" fmla="*/ 3077 w 3271"/>
                    <a:gd name="T37" fmla="*/ 2961 h 3075"/>
                    <a:gd name="T38" fmla="*/ 2927 w 3271"/>
                    <a:gd name="T39" fmla="*/ 3075 h 3075"/>
                    <a:gd name="T40" fmla="*/ 3077 w 3271"/>
                    <a:gd name="T41" fmla="*/ 2967 h 3075"/>
                    <a:gd name="T42" fmla="*/ 3203 w 3271"/>
                    <a:gd name="T43" fmla="*/ 2787 h 3075"/>
                    <a:gd name="T44" fmla="*/ 3269 w 3271"/>
                    <a:gd name="T45" fmla="*/ 2565 h 3075"/>
                    <a:gd name="T46" fmla="*/ 3275 w 3271"/>
                    <a:gd name="T47" fmla="*/ 2302 h 3075"/>
                    <a:gd name="T48" fmla="*/ 3221 w 3271"/>
                    <a:gd name="T49" fmla="*/ 2008 h 3075"/>
                    <a:gd name="T50" fmla="*/ 3100 w 3271"/>
                    <a:gd name="T51" fmla="*/ 1702 h 3075"/>
                    <a:gd name="T52" fmla="*/ 2783 w 3271"/>
                    <a:gd name="T53" fmla="*/ 1181 h 3075"/>
                    <a:gd name="T54" fmla="*/ 2285 w 3271"/>
                    <a:gd name="T55" fmla="*/ 653 h 3075"/>
                    <a:gd name="T56" fmla="*/ 1812 w 3271"/>
                    <a:gd name="T57" fmla="*/ 318 h 3075"/>
                    <a:gd name="T58" fmla="*/ 1338 w 3271"/>
                    <a:gd name="T59" fmla="*/ 96 h 3075"/>
                    <a:gd name="T60" fmla="*/ 894 w 3271"/>
                    <a:gd name="T61" fmla="*/ 0 h 3075"/>
                    <a:gd name="T62" fmla="*/ 504 w 3271"/>
                    <a:gd name="T63" fmla="*/ 36 h 3075"/>
                    <a:gd name="T64" fmla="*/ 205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1 w 3271"/>
                    <a:gd name="T75" fmla="*/ 1474 h 3075"/>
                    <a:gd name="T76" fmla="*/ 354 w 3271"/>
                    <a:gd name="T77" fmla="*/ 1786 h 3075"/>
                    <a:gd name="T78" fmla="*/ 852 w 3271"/>
                    <a:gd name="T79" fmla="*/ 2380 h 3075"/>
                    <a:gd name="T80" fmla="*/ 1248 w 3271"/>
                    <a:gd name="T81" fmla="*/ 2709 h 3075"/>
                    <a:gd name="T82" fmla="*/ 1661 w 3271"/>
                    <a:gd name="T83" fmla="*/ 2961 h 3075"/>
                    <a:gd name="T84" fmla="*/ 1943 w 3271"/>
                    <a:gd name="T85" fmla="*/ 3075 h 3075"/>
                    <a:gd name="T86" fmla="*/ 1530 w 3271"/>
                    <a:gd name="T87" fmla="*/ 2889 h 3075"/>
                    <a:gd name="T88" fmla="*/ 1121 w 3271"/>
                    <a:gd name="T89" fmla="*/ 2607 h 3075"/>
                    <a:gd name="T90" fmla="*/ 852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58 w 3952"/>
                      <a:gd name="T1" fmla="*/ 2860 h 3501"/>
                      <a:gd name="T2" fmla="*/ 3922 w 3952"/>
                      <a:gd name="T3" fmla="*/ 2614 h 3501"/>
                      <a:gd name="T4" fmla="*/ 3851 w 3952"/>
                      <a:gd name="T5" fmla="*/ 2368 h 3501"/>
                      <a:gd name="T6" fmla="*/ 3742 w 3952"/>
                      <a:gd name="T7" fmla="*/ 2110 h 3501"/>
                      <a:gd name="T8" fmla="*/ 3604 w 3952"/>
                      <a:gd name="T9" fmla="*/ 1853 h 3501"/>
                      <a:gd name="T10" fmla="*/ 3442 w 3952"/>
                      <a:gd name="T11" fmla="*/ 1595 h 3501"/>
                      <a:gd name="T12" fmla="*/ 3251 w 3952"/>
                      <a:gd name="T13" fmla="*/ 1343 h 3501"/>
                      <a:gd name="T14" fmla="*/ 3034 w 3952"/>
                      <a:gd name="T15" fmla="*/ 1103 h 3501"/>
                      <a:gd name="T16" fmla="*/ 2729 w 3952"/>
                      <a:gd name="T17" fmla="*/ 815 h 3501"/>
                      <a:gd name="T18" fmla="*/ 2339 w 3952"/>
                      <a:gd name="T19" fmla="*/ 522 h 3501"/>
                      <a:gd name="T20" fmla="*/ 1949 w 3952"/>
                      <a:gd name="T21" fmla="*/ 288 h 3501"/>
                      <a:gd name="T22" fmla="*/ 1560 w 3952"/>
                      <a:gd name="T23" fmla="*/ 126 h 3501"/>
                      <a:gd name="T24" fmla="*/ 1188 w 3952"/>
                      <a:gd name="T25" fmla="*/ 24 h 3501"/>
                      <a:gd name="T26" fmla="*/ 840 w 3952"/>
                      <a:gd name="T27" fmla="*/ 0 h 3501"/>
                      <a:gd name="T28" fmla="*/ 528 w 3952"/>
                      <a:gd name="T29" fmla="*/ 48 h 3501"/>
                      <a:gd name="T30" fmla="*/ 264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0 w 3952"/>
                      <a:gd name="T39" fmla="*/ 174 h 3501"/>
                      <a:gd name="T40" fmla="*/ 528 w 3952"/>
                      <a:gd name="T41" fmla="*/ 48 h 3501"/>
                      <a:gd name="T42" fmla="*/ 840 w 3952"/>
                      <a:gd name="T43" fmla="*/ 6 h 3501"/>
                      <a:gd name="T44" fmla="*/ 1188 w 3952"/>
                      <a:gd name="T45" fmla="*/ 30 h 3501"/>
                      <a:gd name="T46" fmla="*/ 1560 w 3952"/>
                      <a:gd name="T47" fmla="*/ 132 h 3501"/>
                      <a:gd name="T48" fmla="*/ 1949 w 3952"/>
                      <a:gd name="T49" fmla="*/ 294 h 3501"/>
                      <a:gd name="T50" fmla="*/ 2339 w 3952"/>
                      <a:gd name="T51" fmla="*/ 528 h 3501"/>
                      <a:gd name="T52" fmla="*/ 2723 w 3952"/>
                      <a:gd name="T53" fmla="*/ 821 h 3501"/>
                      <a:gd name="T54" fmla="*/ 3136 w 3952"/>
                      <a:gd name="T55" fmla="*/ 1223 h 3501"/>
                      <a:gd name="T56" fmla="*/ 3346 w 3952"/>
                      <a:gd name="T57" fmla="*/ 1469 h 3501"/>
                      <a:gd name="T58" fmla="*/ 3521 w 3952"/>
                      <a:gd name="T59" fmla="*/ 1727 h 3501"/>
                      <a:gd name="T60" fmla="*/ 3676 w 3952"/>
                      <a:gd name="T61" fmla="*/ 1984 h 3501"/>
                      <a:gd name="T62" fmla="*/ 3796 w 3952"/>
                      <a:gd name="T63" fmla="*/ 2236 h 3501"/>
                      <a:gd name="T64" fmla="*/ 3887 w 3952"/>
                      <a:gd name="T65" fmla="*/ 2494 h 3501"/>
                      <a:gd name="T66" fmla="*/ 3946 w 3952"/>
                      <a:gd name="T67" fmla="*/ 2740 h 3501"/>
                      <a:gd name="T68" fmla="*/ 3964 w 3952"/>
                      <a:gd name="T69" fmla="*/ 2973 h 3501"/>
                      <a:gd name="T70" fmla="*/ 3934 w 3952"/>
                      <a:gd name="T71" fmla="*/ 3255 h 3501"/>
                      <a:gd name="T72" fmla="*/ 3845 w 3952"/>
                      <a:gd name="T73" fmla="*/ 3501 h 3501"/>
                      <a:gd name="T74" fmla="*/ 3898 w 3952"/>
                      <a:gd name="T75" fmla="*/ 3387 h 3501"/>
                      <a:gd name="T76" fmla="*/ 3958 w 3952"/>
                      <a:gd name="T77" fmla="*/ 3123 h 3501"/>
                      <a:gd name="T78" fmla="*/ 3964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8 w 3791"/>
                      <a:gd name="T1" fmla="*/ 2416 h 3363"/>
                      <a:gd name="T2" fmla="*/ 420 w 3791"/>
                      <a:gd name="T3" fmla="*/ 2062 h 3363"/>
                      <a:gd name="T4" fmla="*/ 216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0 w 3791"/>
                      <a:gd name="T15" fmla="*/ 246 h 3363"/>
                      <a:gd name="T16" fmla="*/ 582 w 3791"/>
                      <a:gd name="T17" fmla="*/ 48 h 3363"/>
                      <a:gd name="T18" fmla="*/ 1031 w 3791"/>
                      <a:gd name="T19" fmla="*/ 6 h 3363"/>
                      <a:gd name="T20" fmla="*/ 1548 w 3791"/>
                      <a:gd name="T21" fmla="*/ 120 h 3363"/>
                      <a:gd name="T22" fmla="*/ 2094 w 3791"/>
                      <a:gd name="T23" fmla="*/ 378 h 3363"/>
                      <a:gd name="T24" fmla="*/ 2639 w 3791"/>
                      <a:gd name="T25" fmla="*/ 773 h 3363"/>
                      <a:gd name="T26" fmla="*/ 3125 w 3791"/>
                      <a:gd name="T27" fmla="*/ 1265 h 3363"/>
                      <a:gd name="T28" fmla="*/ 3389 w 3791"/>
                      <a:gd name="T29" fmla="*/ 1625 h 3363"/>
                      <a:gd name="T30" fmla="*/ 3593 w 3791"/>
                      <a:gd name="T31" fmla="*/ 1984 h 3363"/>
                      <a:gd name="T32" fmla="*/ 3731 w 3791"/>
                      <a:gd name="T33" fmla="*/ 2344 h 3363"/>
                      <a:gd name="T34" fmla="*/ 3797 w 3791"/>
                      <a:gd name="T35" fmla="*/ 2686 h 3363"/>
                      <a:gd name="T36" fmla="*/ 3761 w 3791"/>
                      <a:gd name="T37" fmla="*/ 3105 h 3363"/>
                      <a:gd name="T38" fmla="*/ 3640 w 3791"/>
                      <a:gd name="T39" fmla="*/ 3363 h 3363"/>
                      <a:gd name="T40" fmla="*/ 3791 w 3791"/>
                      <a:gd name="T41" fmla="*/ 2967 h 3363"/>
                      <a:gd name="T42" fmla="*/ 3803 w 3791"/>
                      <a:gd name="T43" fmla="*/ 2794 h 3363"/>
                      <a:gd name="T44" fmla="*/ 3761 w 3791"/>
                      <a:gd name="T45" fmla="*/ 2458 h 3363"/>
                      <a:gd name="T46" fmla="*/ 3647 w 3791"/>
                      <a:gd name="T47" fmla="*/ 2104 h 3363"/>
                      <a:gd name="T48" fmla="*/ 3467 w 3791"/>
                      <a:gd name="T49" fmla="*/ 1739 h 3363"/>
                      <a:gd name="T50" fmla="*/ 3221 w 3791"/>
                      <a:gd name="T51" fmla="*/ 1385 h 3363"/>
                      <a:gd name="T52" fmla="*/ 2813 w 3791"/>
                      <a:gd name="T53" fmla="*/ 929 h 3363"/>
                      <a:gd name="T54" fmla="*/ 2279 w 3791"/>
                      <a:gd name="T55" fmla="*/ 492 h 3363"/>
                      <a:gd name="T56" fmla="*/ 1727 w 3791"/>
                      <a:gd name="T57" fmla="*/ 192 h 3363"/>
                      <a:gd name="T58" fmla="*/ 1194 w 3791"/>
                      <a:gd name="T59" fmla="*/ 24 h 3363"/>
                      <a:gd name="T60" fmla="*/ 719 w 3791"/>
                      <a:gd name="T61" fmla="*/ 12 h 3363"/>
                      <a:gd name="T62" fmla="*/ 336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2 w 3791"/>
                      <a:gd name="T73" fmla="*/ 1583 h 3363"/>
                      <a:gd name="T74" fmla="*/ 342 w 3791"/>
                      <a:gd name="T75" fmla="*/ 1942 h 3363"/>
                      <a:gd name="T76" fmla="*/ 582 w 3791"/>
                      <a:gd name="T77" fmla="*/ 2302 h 3363"/>
                      <a:gd name="T78" fmla="*/ 990 w 3791"/>
                      <a:gd name="T79" fmla="*/ 2758 h 3363"/>
                      <a:gd name="T80" fmla="*/ 1601 w 3791"/>
                      <a:gd name="T81" fmla="*/ 3237 h 3363"/>
                      <a:gd name="T82" fmla="*/ 1601 w 3791"/>
                      <a:gd name="T83" fmla="*/ 3237 h 3363"/>
                      <a:gd name="T84" fmla="*/ 996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40 w 3527"/>
                      <a:gd name="T1" fmla="*/ 2146 h 3225"/>
                      <a:gd name="T2" fmla="*/ 318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8 w 3527"/>
                      <a:gd name="T15" fmla="*/ 150 h 3225"/>
                      <a:gd name="T16" fmla="*/ 671 w 3527"/>
                      <a:gd name="T17" fmla="*/ 12 h 3225"/>
                      <a:gd name="T18" fmla="*/ 1115 w 3527"/>
                      <a:gd name="T19" fmla="*/ 24 h 3225"/>
                      <a:gd name="T20" fmla="*/ 1613 w 3527"/>
                      <a:gd name="T21" fmla="*/ 174 h 3225"/>
                      <a:gd name="T22" fmla="*/ 2123 w 3527"/>
                      <a:gd name="T23" fmla="*/ 456 h 3225"/>
                      <a:gd name="T24" fmla="*/ 2621 w 3527"/>
                      <a:gd name="T25" fmla="*/ 857 h 3225"/>
                      <a:gd name="T26" fmla="*/ 3083 w 3527"/>
                      <a:gd name="T27" fmla="*/ 1391 h 3225"/>
                      <a:gd name="T28" fmla="*/ 3286 w 3527"/>
                      <a:gd name="T29" fmla="*/ 1726 h 3225"/>
                      <a:gd name="T30" fmla="*/ 3437 w 3527"/>
                      <a:gd name="T31" fmla="*/ 2062 h 3225"/>
                      <a:gd name="T32" fmla="*/ 3520 w 3527"/>
                      <a:gd name="T33" fmla="*/ 2386 h 3225"/>
                      <a:gd name="T34" fmla="*/ 3532 w 3527"/>
                      <a:gd name="T35" fmla="*/ 2680 h 3225"/>
                      <a:gd name="T36" fmla="*/ 3485 w 3527"/>
                      <a:gd name="T37" fmla="*/ 2931 h 3225"/>
                      <a:gd name="T38" fmla="*/ 3370 w 3527"/>
                      <a:gd name="T39" fmla="*/ 3141 h 3225"/>
                      <a:gd name="T40" fmla="*/ 3292 w 3527"/>
                      <a:gd name="T41" fmla="*/ 3225 h 3225"/>
                      <a:gd name="T42" fmla="*/ 3322 w 3527"/>
                      <a:gd name="T43" fmla="*/ 3201 h 3225"/>
                      <a:gd name="T44" fmla="*/ 3455 w 3527"/>
                      <a:gd name="T45" fmla="*/ 3009 h 3225"/>
                      <a:gd name="T46" fmla="*/ 3526 w 3527"/>
                      <a:gd name="T47" fmla="*/ 2769 h 3225"/>
                      <a:gd name="T48" fmla="*/ 3532 w 3527"/>
                      <a:gd name="T49" fmla="*/ 2488 h 3225"/>
                      <a:gd name="T50" fmla="*/ 3473 w 3527"/>
                      <a:gd name="T51" fmla="*/ 2170 h 3225"/>
                      <a:gd name="T52" fmla="*/ 3346 w 3527"/>
                      <a:gd name="T53" fmla="*/ 1834 h 3225"/>
                      <a:gd name="T54" fmla="*/ 3155 w 3527"/>
                      <a:gd name="T55" fmla="*/ 1499 h 3225"/>
                      <a:gd name="T56" fmla="*/ 2825 w 3527"/>
                      <a:gd name="T57" fmla="*/ 1061 h 3225"/>
                      <a:gd name="T58" fmla="*/ 2291 w 3527"/>
                      <a:gd name="T59" fmla="*/ 575 h 3225"/>
                      <a:gd name="T60" fmla="*/ 1781 w 3527"/>
                      <a:gd name="T61" fmla="*/ 252 h 3225"/>
                      <a:gd name="T62" fmla="*/ 1277 w 3527"/>
                      <a:gd name="T63" fmla="*/ 60 h 3225"/>
                      <a:gd name="T64" fmla="*/ 810 w 3527"/>
                      <a:gd name="T65" fmla="*/ 0 h 3225"/>
                      <a:gd name="T66" fmla="*/ 419 w 3527"/>
                      <a:gd name="T67" fmla="*/ 84 h 3225"/>
                      <a:gd name="T68" fmla="*/ 168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2 w 3527"/>
                      <a:gd name="T79" fmla="*/ 1708 h 3225"/>
                      <a:gd name="T80" fmla="*/ 455 w 3527"/>
                      <a:gd name="T81" fmla="*/ 2038 h 3225"/>
                      <a:gd name="T82" fmla="*/ 917 w 3527"/>
                      <a:gd name="T83" fmla="*/ 2572 h 3225"/>
                      <a:gd name="T84" fmla="*/ 1259 w 3527"/>
                      <a:gd name="T85" fmla="*/ 2865 h 3225"/>
                      <a:gd name="T86" fmla="*/ 1613 w 3527"/>
                      <a:gd name="T87" fmla="*/ 3099 h 3225"/>
                      <a:gd name="T88" fmla="*/ 1859 w 3527"/>
                      <a:gd name="T89" fmla="*/ 3225 h 3225"/>
                      <a:gd name="T90" fmla="*/ 1499 w 3527"/>
                      <a:gd name="T91" fmla="*/ 3027 h 3225"/>
                      <a:gd name="T92" fmla="*/ 1146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58 w 4251"/>
                        <a:gd name="T1" fmla="*/ 3237 h 3794"/>
                        <a:gd name="T2" fmla="*/ 4216 w 4251"/>
                        <a:gd name="T3" fmla="*/ 2961 h 3794"/>
                        <a:gd name="T4" fmla="*/ 4133 w 4251"/>
                        <a:gd name="T5" fmla="*/ 2679 h 3794"/>
                        <a:gd name="T6" fmla="*/ 4012 w 4251"/>
                        <a:gd name="T7" fmla="*/ 2391 h 3794"/>
                        <a:gd name="T8" fmla="*/ 3857 w 4251"/>
                        <a:gd name="T9" fmla="*/ 2098 h 3794"/>
                        <a:gd name="T10" fmla="*/ 3670 w 4251"/>
                        <a:gd name="T11" fmla="*/ 1810 h 3794"/>
                        <a:gd name="T12" fmla="*/ 3449 w 4251"/>
                        <a:gd name="T13" fmla="*/ 1528 h 3794"/>
                        <a:gd name="T14" fmla="*/ 3203 w 4251"/>
                        <a:gd name="T15" fmla="*/ 1252 h 3794"/>
                        <a:gd name="T16" fmla="*/ 2867 w 4251"/>
                        <a:gd name="T17" fmla="*/ 935 h 3794"/>
                        <a:gd name="T18" fmla="*/ 2441 w 4251"/>
                        <a:gd name="T19" fmla="*/ 605 h 3794"/>
                        <a:gd name="T20" fmla="*/ 1997 w 4251"/>
                        <a:gd name="T21" fmla="*/ 341 h 3794"/>
                        <a:gd name="T22" fmla="*/ 1554 w 4251"/>
                        <a:gd name="T23" fmla="*/ 143 h 3794"/>
                        <a:gd name="T24" fmla="*/ 1127 w 4251"/>
                        <a:gd name="T25" fmla="*/ 35 h 3794"/>
                        <a:gd name="T26" fmla="*/ 743 w 4251"/>
                        <a:gd name="T27" fmla="*/ 0 h 3794"/>
                        <a:gd name="T28" fmla="*/ 402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4 w 4251"/>
                        <a:gd name="T35" fmla="*/ 101 h 3794"/>
                        <a:gd name="T36" fmla="*/ 588 w 4251"/>
                        <a:gd name="T37" fmla="*/ 18 h 3794"/>
                        <a:gd name="T38" fmla="*/ 960 w 4251"/>
                        <a:gd name="T39" fmla="*/ 18 h 3794"/>
                        <a:gd name="T40" fmla="*/ 1361 w 4251"/>
                        <a:gd name="T41" fmla="*/ 95 h 3794"/>
                        <a:gd name="T42" fmla="*/ 1787 w 4251"/>
                        <a:gd name="T43" fmla="*/ 245 h 3794"/>
                        <a:gd name="T44" fmla="*/ 2219 w 4251"/>
                        <a:gd name="T45" fmla="*/ 467 h 3794"/>
                        <a:gd name="T46" fmla="*/ 2651 w 4251"/>
                        <a:gd name="T47" fmla="*/ 761 h 3794"/>
                        <a:gd name="T48" fmla="*/ 3070 w 4251"/>
                        <a:gd name="T49" fmla="*/ 1120 h 3794"/>
                        <a:gd name="T50" fmla="*/ 3328 w 4251"/>
                        <a:gd name="T51" fmla="*/ 1390 h 3794"/>
                        <a:gd name="T52" fmla="*/ 3563 w 4251"/>
                        <a:gd name="T53" fmla="*/ 1666 h 3794"/>
                        <a:gd name="T54" fmla="*/ 3766 w 4251"/>
                        <a:gd name="T55" fmla="*/ 1954 h 3794"/>
                        <a:gd name="T56" fmla="*/ 3934 w 4251"/>
                        <a:gd name="T57" fmla="*/ 2247 h 3794"/>
                        <a:gd name="T58" fmla="*/ 4072 w 4251"/>
                        <a:gd name="T59" fmla="*/ 2535 h 3794"/>
                        <a:gd name="T60" fmla="*/ 4175 w 4251"/>
                        <a:gd name="T61" fmla="*/ 2823 h 3794"/>
                        <a:gd name="T62" fmla="*/ 4234 w 4251"/>
                        <a:gd name="T63" fmla="*/ 3105 h 3794"/>
                        <a:gd name="T64" fmla="*/ 4258 w 4251"/>
                        <a:gd name="T65" fmla="*/ 3368 h 3794"/>
                        <a:gd name="T66" fmla="*/ 4246 w 4251"/>
                        <a:gd name="T67" fmla="*/ 3590 h 3794"/>
                        <a:gd name="T68" fmla="*/ 4198 w 4251"/>
                        <a:gd name="T69" fmla="*/ 3794 h 3794"/>
                        <a:gd name="T70" fmla="*/ 4228 w 4251"/>
                        <a:gd name="T71" fmla="*/ 3692 h 3794"/>
                        <a:gd name="T72" fmla="*/ 4258 w 4251"/>
                        <a:gd name="T73" fmla="*/ 3482 h 3794"/>
                        <a:gd name="T74" fmla="*/ 4264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2 w 4108"/>
                          <a:gd name="T1" fmla="*/ 186 h 3657"/>
                          <a:gd name="T2" fmla="*/ 443 w 4108"/>
                          <a:gd name="T3" fmla="*/ 54 h 3657"/>
                          <a:gd name="T4" fmla="*/ 773 w 4108"/>
                          <a:gd name="T5" fmla="*/ 6 h 3657"/>
                          <a:gd name="T6" fmla="*/ 1140 w 4108"/>
                          <a:gd name="T7" fmla="*/ 36 h 3657"/>
                          <a:gd name="T8" fmla="*/ 1542 w 4108"/>
                          <a:gd name="T9" fmla="*/ 144 h 3657"/>
                          <a:gd name="T10" fmla="*/ 1955 w 4108"/>
                          <a:gd name="T11" fmla="*/ 324 h 3657"/>
                          <a:gd name="T12" fmla="*/ 2375 w 4108"/>
                          <a:gd name="T13" fmla="*/ 570 h 3657"/>
                          <a:gd name="T14" fmla="*/ 2789 w 4108"/>
                          <a:gd name="T15" fmla="*/ 888 h 3657"/>
                          <a:gd name="T16" fmla="*/ 3113 w 4108"/>
                          <a:gd name="T17" fmla="*/ 1193 h 3657"/>
                          <a:gd name="T18" fmla="*/ 3347 w 4108"/>
                          <a:gd name="T19" fmla="*/ 1451 h 3657"/>
                          <a:gd name="T20" fmla="*/ 3551 w 4108"/>
                          <a:gd name="T21" fmla="*/ 1721 h 3657"/>
                          <a:gd name="T22" fmla="*/ 3731 w 4108"/>
                          <a:gd name="T23" fmla="*/ 1997 h 3657"/>
                          <a:gd name="T24" fmla="*/ 3875 w 4108"/>
                          <a:gd name="T25" fmla="*/ 2272 h 3657"/>
                          <a:gd name="T26" fmla="*/ 3989 w 4108"/>
                          <a:gd name="T27" fmla="*/ 2548 h 3657"/>
                          <a:gd name="T28" fmla="*/ 4073 w 4108"/>
                          <a:gd name="T29" fmla="*/ 2818 h 3657"/>
                          <a:gd name="T30" fmla="*/ 4115 w 4108"/>
                          <a:gd name="T31" fmla="*/ 3070 h 3657"/>
                          <a:gd name="T32" fmla="*/ 4115 w 4108"/>
                          <a:gd name="T33" fmla="*/ 3321 h 3657"/>
                          <a:gd name="T34" fmla="*/ 4073 w 4108"/>
                          <a:gd name="T35" fmla="*/ 3549 h 3657"/>
                          <a:gd name="T36" fmla="*/ 4043 w 4108"/>
                          <a:gd name="T37" fmla="*/ 3657 h 3657"/>
                          <a:gd name="T38" fmla="*/ 4103 w 4108"/>
                          <a:gd name="T39" fmla="*/ 3447 h 3657"/>
                          <a:gd name="T40" fmla="*/ 4121 w 4108"/>
                          <a:gd name="T41" fmla="*/ 3213 h 3657"/>
                          <a:gd name="T42" fmla="*/ 4115 w 4108"/>
                          <a:gd name="T43" fmla="*/ 3070 h 3657"/>
                          <a:gd name="T44" fmla="*/ 4073 w 4108"/>
                          <a:gd name="T45" fmla="*/ 2812 h 3657"/>
                          <a:gd name="T46" fmla="*/ 3995 w 4108"/>
                          <a:gd name="T47" fmla="*/ 2548 h 3657"/>
                          <a:gd name="T48" fmla="*/ 3881 w 4108"/>
                          <a:gd name="T49" fmla="*/ 2272 h 3657"/>
                          <a:gd name="T50" fmla="*/ 3737 w 4108"/>
                          <a:gd name="T51" fmla="*/ 1997 h 3657"/>
                          <a:gd name="T52" fmla="*/ 3557 w 4108"/>
                          <a:gd name="T53" fmla="*/ 1721 h 3657"/>
                          <a:gd name="T54" fmla="*/ 3353 w 4108"/>
                          <a:gd name="T55" fmla="*/ 1451 h 3657"/>
                          <a:gd name="T56" fmla="*/ 3119 w 4108"/>
                          <a:gd name="T57" fmla="*/ 1187 h 3657"/>
                          <a:gd name="T58" fmla="*/ 2801 w 4108"/>
                          <a:gd name="T59" fmla="*/ 888 h 3657"/>
                          <a:gd name="T60" fmla="*/ 2394 w 4108"/>
                          <a:gd name="T61" fmla="*/ 576 h 3657"/>
                          <a:gd name="T62" fmla="*/ 1973 w 4108"/>
                          <a:gd name="T63" fmla="*/ 330 h 3657"/>
                          <a:gd name="T64" fmla="*/ 1548 w 4108"/>
                          <a:gd name="T65" fmla="*/ 144 h 3657"/>
                          <a:gd name="T66" fmla="*/ 1134 w 4108"/>
                          <a:gd name="T67" fmla="*/ 30 h 3657"/>
                          <a:gd name="T68" fmla="*/ 755 w 4108"/>
                          <a:gd name="T69" fmla="*/ 0 h 3657"/>
                          <a:gd name="T70" fmla="*/ 432 w 4108"/>
                          <a:gd name="T71" fmla="*/ 54 h 3657"/>
                          <a:gd name="T72" fmla="*/ 162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12 w 1537"/>
                            <a:gd name="T1" fmla="*/ 1264 h 1768"/>
                            <a:gd name="T2" fmla="*/ 1061 w 1537"/>
                            <a:gd name="T3" fmla="*/ 1402 h 1768"/>
                            <a:gd name="T4" fmla="*/ 1218 w 1537"/>
                            <a:gd name="T5" fmla="*/ 1528 h 1768"/>
                            <a:gd name="T6" fmla="*/ 1373 w 1537"/>
                            <a:gd name="T7" fmla="*/ 1654 h 1768"/>
                            <a:gd name="T8" fmla="*/ 1536 w 1537"/>
                            <a:gd name="T9" fmla="*/ 1768 h 1768"/>
                            <a:gd name="T10" fmla="*/ 1542 w 1537"/>
                            <a:gd name="T11" fmla="*/ 1768 h 1768"/>
                            <a:gd name="T12" fmla="*/ 1379 w 1537"/>
                            <a:gd name="T13" fmla="*/ 1654 h 1768"/>
                            <a:gd name="T14" fmla="*/ 1224 w 1537"/>
                            <a:gd name="T15" fmla="*/ 1534 h 1768"/>
                            <a:gd name="T16" fmla="*/ 1067 w 1537"/>
                            <a:gd name="T17" fmla="*/ 1402 h 1768"/>
                            <a:gd name="T18" fmla="*/ 918 w 1537"/>
                            <a:gd name="T19" fmla="*/ 1258 h 1768"/>
                            <a:gd name="T20" fmla="*/ 767 w 1537"/>
                            <a:gd name="T21" fmla="*/ 1115 h 1768"/>
                            <a:gd name="T22" fmla="*/ 630 w 1537"/>
                            <a:gd name="T23" fmla="*/ 959 h 1768"/>
                            <a:gd name="T24" fmla="*/ 498 w 1537"/>
                            <a:gd name="T25" fmla="*/ 803 h 1768"/>
                            <a:gd name="T26" fmla="*/ 378 w 1537"/>
                            <a:gd name="T27" fmla="*/ 647 h 1768"/>
                            <a:gd name="T28" fmla="*/ 270 w 1537"/>
                            <a:gd name="T29" fmla="*/ 485 h 1768"/>
                            <a:gd name="T30" fmla="*/ 168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8 w 1537"/>
                            <a:gd name="T41" fmla="*/ 335 h 1768"/>
                            <a:gd name="T42" fmla="*/ 270 w 1537"/>
                            <a:gd name="T43" fmla="*/ 491 h 1768"/>
                            <a:gd name="T44" fmla="*/ 378 w 1537"/>
                            <a:gd name="T45" fmla="*/ 653 h 1768"/>
                            <a:gd name="T46" fmla="*/ 498 w 1537"/>
                            <a:gd name="T47" fmla="*/ 809 h 1768"/>
                            <a:gd name="T48" fmla="*/ 630 w 1537"/>
                            <a:gd name="T49" fmla="*/ 965 h 1768"/>
                            <a:gd name="T50" fmla="*/ 767 w 1537"/>
                            <a:gd name="T51" fmla="*/ 1121 h 1768"/>
                            <a:gd name="T52" fmla="*/ 912 w 1537"/>
                            <a:gd name="T53" fmla="*/ 1264 h 1768"/>
                            <a:gd name="T54" fmla="*/ 912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6 w 1435"/>
                  <a:gd name="T1" fmla="*/ 1150 h 1618"/>
                  <a:gd name="T2" fmla="*/ 744 w 1435"/>
                  <a:gd name="T3" fmla="*/ 1019 h 1618"/>
                  <a:gd name="T4" fmla="*/ 612 w 1435"/>
                  <a:gd name="T5" fmla="*/ 875 h 1618"/>
                  <a:gd name="T6" fmla="*/ 492 w 1435"/>
                  <a:gd name="T7" fmla="*/ 737 h 1618"/>
                  <a:gd name="T8" fmla="*/ 378 w 1435"/>
                  <a:gd name="T9" fmla="*/ 593 h 1618"/>
                  <a:gd name="T10" fmla="*/ 276 w 1435"/>
                  <a:gd name="T11" fmla="*/ 443 h 1618"/>
                  <a:gd name="T12" fmla="*/ 174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4 w 1435"/>
                  <a:gd name="T23" fmla="*/ 305 h 1618"/>
                  <a:gd name="T24" fmla="*/ 270 w 1435"/>
                  <a:gd name="T25" fmla="*/ 449 h 1618"/>
                  <a:gd name="T26" fmla="*/ 378 w 1435"/>
                  <a:gd name="T27" fmla="*/ 593 h 1618"/>
                  <a:gd name="T28" fmla="*/ 492 w 1435"/>
                  <a:gd name="T29" fmla="*/ 737 h 1618"/>
                  <a:gd name="T30" fmla="*/ 612 w 1435"/>
                  <a:gd name="T31" fmla="*/ 881 h 1618"/>
                  <a:gd name="T32" fmla="*/ 738 w 1435"/>
                  <a:gd name="T33" fmla="*/ 1019 h 1618"/>
                  <a:gd name="T34" fmla="*/ 876 w 1435"/>
                  <a:gd name="T35" fmla="*/ 1150 h 1618"/>
                  <a:gd name="T36" fmla="*/ 1014 w 1435"/>
                  <a:gd name="T37" fmla="*/ 1276 h 1618"/>
                  <a:gd name="T38" fmla="*/ 1152 w 1435"/>
                  <a:gd name="T39" fmla="*/ 1396 h 1618"/>
                  <a:gd name="T40" fmla="*/ 1290 w 1435"/>
                  <a:gd name="T41" fmla="*/ 1510 h 1618"/>
                  <a:gd name="T42" fmla="*/ 1434 w 1435"/>
                  <a:gd name="T43" fmla="*/ 1618 h 1618"/>
                  <a:gd name="T44" fmla="*/ 1440 w 1435"/>
                  <a:gd name="T45" fmla="*/ 1618 h 1618"/>
                  <a:gd name="T46" fmla="*/ 1297 w 1435"/>
                  <a:gd name="T47" fmla="*/ 1510 h 1618"/>
                  <a:gd name="T48" fmla="*/ 1158 w 1435"/>
                  <a:gd name="T49" fmla="*/ 1396 h 1618"/>
                  <a:gd name="T50" fmla="*/ 1014 w 1435"/>
                  <a:gd name="T51" fmla="*/ 1276 h 1618"/>
                  <a:gd name="T52" fmla="*/ 876 w 1435"/>
                  <a:gd name="T53" fmla="*/ 1150 h 1618"/>
                  <a:gd name="T54" fmla="*/ 876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60 w 1668"/>
                  <a:gd name="T1" fmla="*/ 1463 h 2014"/>
                  <a:gd name="T2" fmla="*/ 791 w 1668"/>
                  <a:gd name="T3" fmla="*/ 1289 h 2014"/>
                  <a:gd name="T4" fmla="*/ 636 w 1668"/>
                  <a:gd name="T5" fmla="*/ 1115 h 2014"/>
                  <a:gd name="T6" fmla="*/ 491 w 1668"/>
                  <a:gd name="T7" fmla="*/ 929 h 2014"/>
                  <a:gd name="T8" fmla="*/ 366 w 1668"/>
                  <a:gd name="T9" fmla="*/ 743 h 2014"/>
                  <a:gd name="T10" fmla="*/ 252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2 w 1668"/>
                  <a:gd name="T25" fmla="*/ 569 h 2014"/>
                  <a:gd name="T26" fmla="*/ 366 w 1668"/>
                  <a:gd name="T27" fmla="*/ 755 h 2014"/>
                  <a:gd name="T28" fmla="*/ 491 w 1668"/>
                  <a:gd name="T29" fmla="*/ 935 h 2014"/>
                  <a:gd name="T30" fmla="*/ 636 w 1668"/>
                  <a:gd name="T31" fmla="*/ 1115 h 2014"/>
                  <a:gd name="T32" fmla="*/ 791 w 1668"/>
                  <a:gd name="T33" fmla="*/ 1295 h 2014"/>
                  <a:gd name="T34" fmla="*/ 960 w 1668"/>
                  <a:gd name="T35" fmla="*/ 1463 h 2014"/>
                  <a:gd name="T36" fmla="*/ 1133 w 1668"/>
                  <a:gd name="T37" fmla="*/ 1618 h 2014"/>
                  <a:gd name="T38" fmla="*/ 1307 w 1668"/>
                  <a:gd name="T39" fmla="*/ 1762 h 2014"/>
                  <a:gd name="T40" fmla="*/ 1487 w 1668"/>
                  <a:gd name="T41" fmla="*/ 1894 h 2014"/>
                  <a:gd name="T42" fmla="*/ 1667 w 1668"/>
                  <a:gd name="T43" fmla="*/ 2014 h 2014"/>
                  <a:gd name="T44" fmla="*/ 1673 w 1668"/>
                  <a:gd name="T45" fmla="*/ 2014 h 2014"/>
                  <a:gd name="T46" fmla="*/ 1487 w 1668"/>
                  <a:gd name="T47" fmla="*/ 1894 h 2014"/>
                  <a:gd name="T48" fmla="*/ 1307 w 1668"/>
                  <a:gd name="T49" fmla="*/ 1762 h 2014"/>
                  <a:gd name="T50" fmla="*/ 1133 w 1668"/>
                  <a:gd name="T51" fmla="*/ 1618 h 2014"/>
                  <a:gd name="T52" fmla="*/ 960 w 1668"/>
                  <a:gd name="T53" fmla="*/ 1463 h 2014"/>
                  <a:gd name="T54" fmla="*/ 960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</p:grpSp>
      </p:grpSp>
      <p:sp>
        <p:nvSpPr>
          <p:cNvPr id="11390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l-GR" altLang="el-GR" noProof="0" smtClean="0"/>
              <a:t>Κάντε κλικ για επεξεργασία του τίτλου</a:t>
            </a:r>
          </a:p>
        </p:txBody>
      </p:sp>
      <p:sp>
        <p:nvSpPr>
          <p:cNvPr id="11391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fld id="{3F041C92-BB41-40BE-B608-2B4A7DA5B7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224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7CE4-20B0-4DDF-BB46-9E1A6E7C12B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0784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205E8-E774-4292-9D97-C41966606EC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9024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3A1A3-BB68-4FA9-8AAE-97273BD9AB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4447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80A73-7A05-442E-9BE5-C86601732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4450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9B92-CF20-409D-8438-E00BCBF73FE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036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36247-935F-4241-81F3-D999CDBBC31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333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180E-019B-4500-9D7A-0FB96F63142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3462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1B1DA-8545-451C-BE75-09AEEFC112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3993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5AB4-DA62-4C0E-BE72-B0E8A125FA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3510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5087-E952-4F30-BB5E-129739BEBCB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46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4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60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4 w 3271"/>
                    <a:gd name="T1" fmla="*/ 1990 h 3075"/>
                    <a:gd name="T2" fmla="*/ 187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0 w 3271"/>
                    <a:gd name="T13" fmla="*/ 216 h 3075"/>
                    <a:gd name="T14" fmla="*/ 510 w 3271"/>
                    <a:gd name="T15" fmla="*/ 42 h 3075"/>
                    <a:gd name="T16" fmla="*/ 894 w 3271"/>
                    <a:gd name="T17" fmla="*/ 6 h 3075"/>
                    <a:gd name="T18" fmla="*/ 1338 w 3271"/>
                    <a:gd name="T19" fmla="*/ 102 h 3075"/>
                    <a:gd name="T20" fmla="*/ 1812 w 3271"/>
                    <a:gd name="T21" fmla="*/ 324 h 3075"/>
                    <a:gd name="T22" fmla="*/ 2279 w 3271"/>
                    <a:gd name="T23" fmla="*/ 659 h 3075"/>
                    <a:gd name="T24" fmla="*/ 2777 w 3271"/>
                    <a:gd name="T25" fmla="*/ 1187 h 3075"/>
                    <a:gd name="T26" fmla="*/ 3094 w 3271"/>
                    <a:gd name="T27" fmla="*/ 1702 h 3075"/>
                    <a:gd name="T28" fmla="*/ 3215 w 3271"/>
                    <a:gd name="T29" fmla="*/ 2008 h 3075"/>
                    <a:gd name="T30" fmla="*/ 3269 w 3271"/>
                    <a:gd name="T31" fmla="*/ 2302 h 3075"/>
                    <a:gd name="T32" fmla="*/ 3263 w 3271"/>
                    <a:gd name="T33" fmla="*/ 2565 h 3075"/>
                    <a:gd name="T34" fmla="*/ 3197 w 3271"/>
                    <a:gd name="T35" fmla="*/ 2781 h 3075"/>
                    <a:gd name="T36" fmla="*/ 3077 w 3271"/>
                    <a:gd name="T37" fmla="*/ 2961 h 3075"/>
                    <a:gd name="T38" fmla="*/ 2927 w 3271"/>
                    <a:gd name="T39" fmla="*/ 3075 h 3075"/>
                    <a:gd name="T40" fmla="*/ 3077 w 3271"/>
                    <a:gd name="T41" fmla="*/ 2967 h 3075"/>
                    <a:gd name="T42" fmla="*/ 3203 w 3271"/>
                    <a:gd name="T43" fmla="*/ 2787 h 3075"/>
                    <a:gd name="T44" fmla="*/ 3269 w 3271"/>
                    <a:gd name="T45" fmla="*/ 2565 h 3075"/>
                    <a:gd name="T46" fmla="*/ 3275 w 3271"/>
                    <a:gd name="T47" fmla="*/ 2302 h 3075"/>
                    <a:gd name="T48" fmla="*/ 3221 w 3271"/>
                    <a:gd name="T49" fmla="*/ 2008 h 3075"/>
                    <a:gd name="T50" fmla="*/ 3100 w 3271"/>
                    <a:gd name="T51" fmla="*/ 1702 h 3075"/>
                    <a:gd name="T52" fmla="*/ 2783 w 3271"/>
                    <a:gd name="T53" fmla="*/ 1181 h 3075"/>
                    <a:gd name="T54" fmla="*/ 2285 w 3271"/>
                    <a:gd name="T55" fmla="*/ 653 h 3075"/>
                    <a:gd name="T56" fmla="*/ 1812 w 3271"/>
                    <a:gd name="T57" fmla="*/ 318 h 3075"/>
                    <a:gd name="T58" fmla="*/ 1338 w 3271"/>
                    <a:gd name="T59" fmla="*/ 96 h 3075"/>
                    <a:gd name="T60" fmla="*/ 894 w 3271"/>
                    <a:gd name="T61" fmla="*/ 0 h 3075"/>
                    <a:gd name="T62" fmla="*/ 504 w 3271"/>
                    <a:gd name="T63" fmla="*/ 36 h 3075"/>
                    <a:gd name="T64" fmla="*/ 205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1 w 3271"/>
                    <a:gd name="T75" fmla="*/ 1474 h 3075"/>
                    <a:gd name="T76" fmla="*/ 354 w 3271"/>
                    <a:gd name="T77" fmla="*/ 1786 h 3075"/>
                    <a:gd name="T78" fmla="*/ 852 w 3271"/>
                    <a:gd name="T79" fmla="*/ 2380 h 3075"/>
                    <a:gd name="T80" fmla="*/ 1248 w 3271"/>
                    <a:gd name="T81" fmla="*/ 2709 h 3075"/>
                    <a:gd name="T82" fmla="*/ 1661 w 3271"/>
                    <a:gd name="T83" fmla="*/ 2961 h 3075"/>
                    <a:gd name="T84" fmla="*/ 1943 w 3271"/>
                    <a:gd name="T85" fmla="*/ 3075 h 3075"/>
                    <a:gd name="T86" fmla="*/ 1530 w 3271"/>
                    <a:gd name="T87" fmla="*/ 2889 h 3075"/>
                    <a:gd name="T88" fmla="*/ 1121 w 3271"/>
                    <a:gd name="T89" fmla="*/ 2607 h 3075"/>
                    <a:gd name="T90" fmla="*/ 852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1061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62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58 w 3952"/>
                      <a:gd name="T1" fmla="*/ 2860 h 3501"/>
                      <a:gd name="T2" fmla="*/ 3922 w 3952"/>
                      <a:gd name="T3" fmla="*/ 2614 h 3501"/>
                      <a:gd name="T4" fmla="*/ 3851 w 3952"/>
                      <a:gd name="T5" fmla="*/ 2368 h 3501"/>
                      <a:gd name="T6" fmla="*/ 3742 w 3952"/>
                      <a:gd name="T7" fmla="*/ 2110 h 3501"/>
                      <a:gd name="T8" fmla="*/ 3604 w 3952"/>
                      <a:gd name="T9" fmla="*/ 1853 h 3501"/>
                      <a:gd name="T10" fmla="*/ 3442 w 3952"/>
                      <a:gd name="T11" fmla="*/ 1595 h 3501"/>
                      <a:gd name="T12" fmla="*/ 3251 w 3952"/>
                      <a:gd name="T13" fmla="*/ 1343 h 3501"/>
                      <a:gd name="T14" fmla="*/ 3034 w 3952"/>
                      <a:gd name="T15" fmla="*/ 1103 h 3501"/>
                      <a:gd name="T16" fmla="*/ 2729 w 3952"/>
                      <a:gd name="T17" fmla="*/ 815 h 3501"/>
                      <a:gd name="T18" fmla="*/ 2339 w 3952"/>
                      <a:gd name="T19" fmla="*/ 522 h 3501"/>
                      <a:gd name="T20" fmla="*/ 1949 w 3952"/>
                      <a:gd name="T21" fmla="*/ 288 h 3501"/>
                      <a:gd name="T22" fmla="*/ 1560 w 3952"/>
                      <a:gd name="T23" fmla="*/ 126 h 3501"/>
                      <a:gd name="T24" fmla="*/ 1188 w 3952"/>
                      <a:gd name="T25" fmla="*/ 24 h 3501"/>
                      <a:gd name="T26" fmla="*/ 840 w 3952"/>
                      <a:gd name="T27" fmla="*/ 0 h 3501"/>
                      <a:gd name="T28" fmla="*/ 528 w 3952"/>
                      <a:gd name="T29" fmla="*/ 48 h 3501"/>
                      <a:gd name="T30" fmla="*/ 264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0 w 3952"/>
                      <a:gd name="T39" fmla="*/ 174 h 3501"/>
                      <a:gd name="T40" fmla="*/ 528 w 3952"/>
                      <a:gd name="T41" fmla="*/ 48 h 3501"/>
                      <a:gd name="T42" fmla="*/ 840 w 3952"/>
                      <a:gd name="T43" fmla="*/ 6 h 3501"/>
                      <a:gd name="T44" fmla="*/ 1188 w 3952"/>
                      <a:gd name="T45" fmla="*/ 30 h 3501"/>
                      <a:gd name="T46" fmla="*/ 1560 w 3952"/>
                      <a:gd name="T47" fmla="*/ 132 h 3501"/>
                      <a:gd name="T48" fmla="*/ 1949 w 3952"/>
                      <a:gd name="T49" fmla="*/ 294 h 3501"/>
                      <a:gd name="T50" fmla="*/ 2339 w 3952"/>
                      <a:gd name="T51" fmla="*/ 528 h 3501"/>
                      <a:gd name="T52" fmla="*/ 2723 w 3952"/>
                      <a:gd name="T53" fmla="*/ 821 h 3501"/>
                      <a:gd name="T54" fmla="*/ 3136 w 3952"/>
                      <a:gd name="T55" fmla="*/ 1223 h 3501"/>
                      <a:gd name="T56" fmla="*/ 3346 w 3952"/>
                      <a:gd name="T57" fmla="*/ 1469 h 3501"/>
                      <a:gd name="T58" fmla="*/ 3521 w 3952"/>
                      <a:gd name="T59" fmla="*/ 1727 h 3501"/>
                      <a:gd name="T60" fmla="*/ 3676 w 3952"/>
                      <a:gd name="T61" fmla="*/ 1984 h 3501"/>
                      <a:gd name="T62" fmla="*/ 3796 w 3952"/>
                      <a:gd name="T63" fmla="*/ 2236 h 3501"/>
                      <a:gd name="T64" fmla="*/ 3887 w 3952"/>
                      <a:gd name="T65" fmla="*/ 2494 h 3501"/>
                      <a:gd name="T66" fmla="*/ 3946 w 3952"/>
                      <a:gd name="T67" fmla="*/ 2740 h 3501"/>
                      <a:gd name="T68" fmla="*/ 3964 w 3952"/>
                      <a:gd name="T69" fmla="*/ 2973 h 3501"/>
                      <a:gd name="T70" fmla="*/ 3934 w 3952"/>
                      <a:gd name="T71" fmla="*/ 3255 h 3501"/>
                      <a:gd name="T72" fmla="*/ 3845 w 3952"/>
                      <a:gd name="T73" fmla="*/ 3501 h 3501"/>
                      <a:gd name="T74" fmla="*/ 3898 w 3952"/>
                      <a:gd name="T75" fmla="*/ 3387 h 3501"/>
                      <a:gd name="T76" fmla="*/ 3958 w 3952"/>
                      <a:gd name="T77" fmla="*/ 3123 h 3501"/>
                      <a:gd name="T78" fmla="*/ 3964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63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8 w 3791"/>
                      <a:gd name="T1" fmla="*/ 2416 h 3363"/>
                      <a:gd name="T2" fmla="*/ 420 w 3791"/>
                      <a:gd name="T3" fmla="*/ 2062 h 3363"/>
                      <a:gd name="T4" fmla="*/ 216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0 w 3791"/>
                      <a:gd name="T15" fmla="*/ 246 h 3363"/>
                      <a:gd name="T16" fmla="*/ 582 w 3791"/>
                      <a:gd name="T17" fmla="*/ 48 h 3363"/>
                      <a:gd name="T18" fmla="*/ 1031 w 3791"/>
                      <a:gd name="T19" fmla="*/ 6 h 3363"/>
                      <a:gd name="T20" fmla="*/ 1548 w 3791"/>
                      <a:gd name="T21" fmla="*/ 120 h 3363"/>
                      <a:gd name="T22" fmla="*/ 2094 w 3791"/>
                      <a:gd name="T23" fmla="*/ 378 h 3363"/>
                      <a:gd name="T24" fmla="*/ 2639 w 3791"/>
                      <a:gd name="T25" fmla="*/ 773 h 3363"/>
                      <a:gd name="T26" fmla="*/ 3125 w 3791"/>
                      <a:gd name="T27" fmla="*/ 1265 h 3363"/>
                      <a:gd name="T28" fmla="*/ 3389 w 3791"/>
                      <a:gd name="T29" fmla="*/ 1625 h 3363"/>
                      <a:gd name="T30" fmla="*/ 3593 w 3791"/>
                      <a:gd name="T31" fmla="*/ 1984 h 3363"/>
                      <a:gd name="T32" fmla="*/ 3731 w 3791"/>
                      <a:gd name="T33" fmla="*/ 2344 h 3363"/>
                      <a:gd name="T34" fmla="*/ 3797 w 3791"/>
                      <a:gd name="T35" fmla="*/ 2686 h 3363"/>
                      <a:gd name="T36" fmla="*/ 3761 w 3791"/>
                      <a:gd name="T37" fmla="*/ 3105 h 3363"/>
                      <a:gd name="T38" fmla="*/ 3640 w 3791"/>
                      <a:gd name="T39" fmla="*/ 3363 h 3363"/>
                      <a:gd name="T40" fmla="*/ 3791 w 3791"/>
                      <a:gd name="T41" fmla="*/ 2967 h 3363"/>
                      <a:gd name="T42" fmla="*/ 3803 w 3791"/>
                      <a:gd name="T43" fmla="*/ 2794 h 3363"/>
                      <a:gd name="T44" fmla="*/ 3761 w 3791"/>
                      <a:gd name="T45" fmla="*/ 2458 h 3363"/>
                      <a:gd name="T46" fmla="*/ 3647 w 3791"/>
                      <a:gd name="T47" fmla="*/ 2104 h 3363"/>
                      <a:gd name="T48" fmla="*/ 3467 w 3791"/>
                      <a:gd name="T49" fmla="*/ 1739 h 3363"/>
                      <a:gd name="T50" fmla="*/ 3221 w 3791"/>
                      <a:gd name="T51" fmla="*/ 1385 h 3363"/>
                      <a:gd name="T52" fmla="*/ 2813 w 3791"/>
                      <a:gd name="T53" fmla="*/ 929 h 3363"/>
                      <a:gd name="T54" fmla="*/ 2279 w 3791"/>
                      <a:gd name="T55" fmla="*/ 492 h 3363"/>
                      <a:gd name="T56" fmla="*/ 1727 w 3791"/>
                      <a:gd name="T57" fmla="*/ 192 h 3363"/>
                      <a:gd name="T58" fmla="*/ 1194 w 3791"/>
                      <a:gd name="T59" fmla="*/ 24 h 3363"/>
                      <a:gd name="T60" fmla="*/ 719 w 3791"/>
                      <a:gd name="T61" fmla="*/ 12 h 3363"/>
                      <a:gd name="T62" fmla="*/ 336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2 w 3791"/>
                      <a:gd name="T73" fmla="*/ 1583 h 3363"/>
                      <a:gd name="T74" fmla="*/ 342 w 3791"/>
                      <a:gd name="T75" fmla="*/ 1942 h 3363"/>
                      <a:gd name="T76" fmla="*/ 582 w 3791"/>
                      <a:gd name="T77" fmla="*/ 2302 h 3363"/>
                      <a:gd name="T78" fmla="*/ 990 w 3791"/>
                      <a:gd name="T79" fmla="*/ 2758 h 3363"/>
                      <a:gd name="T80" fmla="*/ 1601 w 3791"/>
                      <a:gd name="T81" fmla="*/ 3237 h 3363"/>
                      <a:gd name="T82" fmla="*/ 1601 w 3791"/>
                      <a:gd name="T83" fmla="*/ 3237 h 3363"/>
                      <a:gd name="T84" fmla="*/ 996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64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40 w 3527"/>
                      <a:gd name="T1" fmla="*/ 2146 h 3225"/>
                      <a:gd name="T2" fmla="*/ 318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8 w 3527"/>
                      <a:gd name="T15" fmla="*/ 150 h 3225"/>
                      <a:gd name="T16" fmla="*/ 671 w 3527"/>
                      <a:gd name="T17" fmla="*/ 12 h 3225"/>
                      <a:gd name="T18" fmla="*/ 1115 w 3527"/>
                      <a:gd name="T19" fmla="*/ 24 h 3225"/>
                      <a:gd name="T20" fmla="*/ 1613 w 3527"/>
                      <a:gd name="T21" fmla="*/ 174 h 3225"/>
                      <a:gd name="T22" fmla="*/ 2123 w 3527"/>
                      <a:gd name="T23" fmla="*/ 456 h 3225"/>
                      <a:gd name="T24" fmla="*/ 2621 w 3527"/>
                      <a:gd name="T25" fmla="*/ 857 h 3225"/>
                      <a:gd name="T26" fmla="*/ 3083 w 3527"/>
                      <a:gd name="T27" fmla="*/ 1391 h 3225"/>
                      <a:gd name="T28" fmla="*/ 3286 w 3527"/>
                      <a:gd name="T29" fmla="*/ 1726 h 3225"/>
                      <a:gd name="T30" fmla="*/ 3437 w 3527"/>
                      <a:gd name="T31" fmla="*/ 2062 h 3225"/>
                      <a:gd name="T32" fmla="*/ 3520 w 3527"/>
                      <a:gd name="T33" fmla="*/ 2386 h 3225"/>
                      <a:gd name="T34" fmla="*/ 3532 w 3527"/>
                      <a:gd name="T35" fmla="*/ 2680 h 3225"/>
                      <a:gd name="T36" fmla="*/ 3485 w 3527"/>
                      <a:gd name="T37" fmla="*/ 2931 h 3225"/>
                      <a:gd name="T38" fmla="*/ 3370 w 3527"/>
                      <a:gd name="T39" fmla="*/ 3141 h 3225"/>
                      <a:gd name="T40" fmla="*/ 3292 w 3527"/>
                      <a:gd name="T41" fmla="*/ 3225 h 3225"/>
                      <a:gd name="T42" fmla="*/ 3322 w 3527"/>
                      <a:gd name="T43" fmla="*/ 3201 h 3225"/>
                      <a:gd name="T44" fmla="*/ 3455 w 3527"/>
                      <a:gd name="T45" fmla="*/ 3009 h 3225"/>
                      <a:gd name="T46" fmla="*/ 3526 w 3527"/>
                      <a:gd name="T47" fmla="*/ 2769 h 3225"/>
                      <a:gd name="T48" fmla="*/ 3532 w 3527"/>
                      <a:gd name="T49" fmla="*/ 2488 h 3225"/>
                      <a:gd name="T50" fmla="*/ 3473 w 3527"/>
                      <a:gd name="T51" fmla="*/ 2170 h 3225"/>
                      <a:gd name="T52" fmla="*/ 3346 w 3527"/>
                      <a:gd name="T53" fmla="*/ 1834 h 3225"/>
                      <a:gd name="T54" fmla="*/ 3155 w 3527"/>
                      <a:gd name="T55" fmla="*/ 1499 h 3225"/>
                      <a:gd name="T56" fmla="*/ 2825 w 3527"/>
                      <a:gd name="T57" fmla="*/ 1061 h 3225"/>
                      <a:gd name="T58" fmla="*/ 2291 w 3527"/>
                      <a:gd name="T59" fmla="*/ 575 h 3225"/>
                      <a:gd name="T60" fmla="*/ 1781 w 3527"/>
                      <a:gd name="T61" fmla="*/ 252 h 3225"/>
                      <a:gd name="T62" fmla="*/ 1277 w 3527"/>
                      <a:gd name="T63" fmla="*/ 60 h 3225"/>
                      <a:gd name="T64" fmla="*/ 810 w 3527"/>
                      <a:gd name="T65" fmla="*/ 0 h 3225"/>
                      <a:gd name="T66" fmla="*/ 419 w 3527"/>
                      <a:gd name="T67" fmla="*/ 84 h 3225"/>
                      <a:gd name="T68" fmla="*/ 168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2 w 3527"/>
                      <a:gd name="T79" fmla="*/ 1708 h 3225"/>
                      <a:gd name="T80" fmla="*/ 455 w 3527"/>
                      <a:gd name="T81" fmla="*/ 2038 h 3225"/>
                      <a:gd name="T82" fmla="*/ 917 w 3527"/>
                      <a:gd name="T83" fmla="*/ 2572 h 3225"/>
                      <a:gd name="T84" fmla="*/ 1259 w 3527"/>
                      <a:gd name="T85" fmla="*/ 2865 h 3225"/>
                      <a:gd name="T86" fmla="*/ 1613 w 3527"/>
                      <a:gd name="T87" fmla="*/ 3099 h 3225"/>
                      <a:gd name="T88" fmla="*/ 1859 w 3527"/>
                      <a:gd name="T89" fmla="*/ 3225 h 3225"/>
                      <a:gd name="T90" fmla="*/ 1499 w 3527"/>
                      <a:gd name="T91" fmla="*/ 3027 h 3225"/>
                      <a:gd name="T92" fmla="*/ 1146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1065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66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58 w 4251"/>
                        <a:gd name="T1" fmla="*/ 3237 h 3794"/>
                        <a:gd name="T2" fmla="*/ 4216 w 4251"/>
                        <a:gd name="T3" fmla="*/ 2961 h 3794"/>
                        <a:gd name="T4" fmla="*/ 4133 w 4251"/>
                        <a:gd name="T5" fmla="*/ 2679 h 3794"/>
                        <a:gd name="T6" fmla="*/ 4012 w 4251"/>
                        <a:gd name="T7" fmla="*/ 2391 h 3794"/>
                        <a:gd name="T8" fmla="*/ 3857 w 4251"/>
                        <a:gd name="T9" fmla="*/ 2098 h 3794"/>
                        <a:gd name="T10" fmla="*/ 3670 w 4251"/>
                        <a:gd name="T11" fmla="*/ 1810 h 3794"/>
                        <a:gd name="T12" fmla="*/ 3449 w 4251"/>
                        <a:gd name="T13" fmla="*/ 1528 h 3794"/>
                        <a:gd name="T14" fmla="*/ 3203 w 4251"/>
                        <a:gd name="T15" fmla="*/ 1252 h 3794"/>
                        <a:gd name="T16" fmla="*/ 2867 w 4251"/>
                        <a:gd name="T17" fmla="*/ 935 h 3794"/>
                        <a:gd name="T18" fmla="*/ 2441 w 4251"/>
                        <a:gd name="T19" fmla="*/ 605 h 3794"/>
                        <a:gd name="T20" fmla="*/ 1997 w 4251"/>
                        <a:gd name="T21" fmla="*/ 341 h 3794"/>
                        <a:gd name="T22" fmla="*/ 1554 w 4251"/>
                        <a:gd name="T23" fmla="*/ 143 h 3794"/>
                        <a:gd name="T24" fmla="*/ 1127 w 4251"/>
                        <a:gd name="T25" fmla="*/ 35 h 3794"/>
                        <a:gd name="T26" fmla="*/ 743 w 4251"/>
                        <a:gd name="T27" fmla="*/ 0 h 3794"/>
                        <a:gd name="T28" fmla="*/ 402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4 w 4251"/>
                        <a:gd name="T35" fmla="*/ 101 h 3794"/>
                        <a:gd name="T36" fmla="*/ 588 w 4251"/>
                        <a:gd name="T37" fmla="*/ 18 h 3794"/>
                        <a:gd name="T38" fmla="*/ 960 w 4251"/>
                        <a:gd name="T39" fmla="*/ 18 h 3794"/>
                        <a:gd name="T40" fmla="*/ 1361 w 4251"/>
                        <a:gd name="T41" fmla="*/ 95 h 3794"/>
                        <a:gd name="T42" fmla="*/ 1787 w 4251"/>
                        <a:gd name="T43" fmla="*/ 245 h 3794"/>
                        <a:gd name="T44" fmla="*/ 2219 w 4251"/>
                        <a:gd name="T45" fmla="*/ 467 h 3794"/>
                        <a:gd name="T46" fmla="*/ 2651 w 4251"/>
                        <a:gd name="T47" fmla="*/ 761 h 3794"/>
                        <a:gd name="T48" fmla="*/ 3070 w 4251"/>
                        <a:gd name="T49" fmla="*/ 1120 h 3794"/>
                        <a:gd name="T50" fmla="*/ 3328 w 4251"/>
                        <a:gd name="T51" fmla="*/ 1390 h 3794"/>
                        <a:gd name="T52" fmla="*/ 3563 w 4251"/>
                        <a:gd name="T53" fmla="*/ 1666 h 3794"/>
                        <a:gd name="T54" fmla="*/ 3766 w 4251"/>
                        <a:gd name="T55" fmla="*/ 1954 h 3794"/>
                        <a:gd name="T56" fmla="*/ 3934 w 4251"/>
                        <a:gd name="T57" fmla="*/ 2247 h 3794"/>
                        <a:gd name="T58" fmla="*/ 4072 w 4251"/>
                        <a:gd name="T59" fmla="*/ 2535 h 3794"/>
                        <a:gd name="T60" fmla="*/ 4175 w 4251"/>
                        <a:gd name="T61" fmla="*/ 2823 h 3794"/>
                        <a:gd name="T62" fmla="*/ 4234 w 4251"/>
                        <a:gd name="T63" fmla="*/ 3105 h 3794"/>
                        <a:gd name="T64" fmla="*/ 4258 w 4251"/>
                        <a:gd name="T65" fmla="*/ 3368 h 3794"/>
                        <a:gd name="T66" fmla="*/ 4246 w 4251"/>
                        <a:gd name="T67" fmla="*/ 3590 h 3794"/>
                        <a:gd name="T68" fmla="*/ 4198 w 4251"/>
                        <a:gd name="T69" fmla="*/ 3794 h 3794"/>
                        <a:gd name="T70" fmla="*/ 4228 w 4251"/>
                        <a:gd name="T71" fmla="*/ 3692 h 3794"/>
                        <a:gd name="T72" fmla="*/ 4258 w 4251"/>
                        <a:gd name="T73" fmla="*/ 3482 h 3794"/>
                        <a:gd name="T74" fmla="*/ 4264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1067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68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2 w 4108"/>
                          <a:gd name="T1" fmla="*/ 186 h 3657"/>
                          <a:gd name="T2" fmla="*/ 443 w 4108"/>
                          <a:gd name="T3" fmla="*/ 54 h 3657"/>
                          <a:gd name="T4" fmla="*/ 773 w 4108"/>
                          <a:gd name="T5" fmla="*/ 6 h 3657"/>
                          <a:gd name="T6" fmla="*/ 1140 w 4108"/>
                          <a:gd name="T7" fmla="*/ 36 h 3657"/>
                          <a:gd name="T8" fmla="*/ 1542 w 4108"/>
                          <a:gd name="T9" fmla="*/ 144 h 3657"/>
                          <a:gd name="T10" fmla="*/ 1955 w 4108"/>
                          <a:gd name="T11" fmla="*/ 324 h 3657"/>
                          <a:gd name="T12" fmla="*/ 2375 w 4108"/>
                          <a:gd name="T13" fmla="*/ 570 h 3657"/>
                          <a:gd name="T14" fmla="*/ 2789 w 4108"/>
                          <a:gd name="T15" fmla="*/ 888 h 3657"/>
                          <a:gd name="T16" fmla="*/ 3113 w 4108"/>
                          <a:gd name="T17" fmla="*/ 1193 h 3657"/>
                          <a:gd name="T18" fmla="*/ 3347 w 4108"/>
                          <a:gd name="T19" fmla="*/ 1451 h 3657"/>
                          <a:gd name="T20" fmla="*/ 3551 w 4108"/>
                          <a:gd name="T21" fmla="*/ 1721 h 3657"/>
                          <a:gd name="T22" fmla="*/ 3731 w 4108"/>
                          <a:gd name="T23" fmla="*/ 1997 h 3657"/>
                          <a:gd name="T24" fmla="*/ 3875 w 4108"/>
                          <a:gd name="T25" fmla="*/ 2272 h 3657"/>
                          <a:gd name="T26" fmla="*/ 3989 w 4108"/>
                          <a:gd name="T27" fmla="*/ 2548 h 3657"/>
                          <a:gd name="T28" fmla="*/ 4073 w 4108"/>
                          <a:gd name="T29" fmla="*/ 2818 h 3657"/>
                          <a:gd name="T30" fmla="*/ 4115 w 4108"/>
                          <a:gd name="T31" fmla="*/ 3070 h 3657"/>
                          <a:gd name="T32" fmla="*/ 4115 w 4108"/>
                          <a:gd name="T33" fmla="*/ 3321 h 3657"/>
                          <a:gd name="T34" fmla="*/ 4073 w 4108"/>
                          <a:gd name="T35" fmla="*/ 3549 h 3657"/>
                          <a:gd name="T36" fmla="*/ 4043 w 4108"/>
                          <a:gd name="T37" fmla="*/ 3657 h 3657"/>
                          <a:gd name="T38" fmla="*/ 4103 w 4108"/>
                          <a:gd name="T39" fmla="*/ 3447 h 3657"/>
                          <a:gd name="T40" fmla="*/ 4121 w 4108"/>
                          <a:gd name="T41" fmla="*/ 3213 h 3657"/>
                          <a:gd name="T42" fmla="*/ 4115 w 4108"/>
                          <a:gd name="T43" fmla="*/ 3070 h 3657"/>
                          <a:gd name="T44" fmla="*/ 4073 w 4108"/>
                          <a:gd name="T45" fmla="*/ 2812 h 3657"/>
                          <a:gd name="T46" fmla="*/ 3995 w 4108"/>
                          <a:gd name="T47" fmla="*/ 2548 h 3657"/>
                          <a:gd name="T48" fmla="*/ 3881 w 4108"/>
                          <a:gd name="T49" fmla="*/ 2272 h 3657"/>
                          <a:gd name="T50" fmla="*/ 3737 w 4108"/>
                          <a:gd name="T51" fmla="*/ 1997 h 3657"/>
                          <a:gd name="T52" fmla="*/ 3557 w 4108"/>
                          <a:gd name="T53" fmla="*/ 1721 h 3657"/>
                          <a:gd name="T54" fmla="*/ 3353 w 4108"/>
                          <a:gd name="T55" fmla="*/ 1451 h 3657"/>
                          <a:gd name="T56" fmla="*/ 3119 w 4108"/>
                          <a:gd name="T57" fmla="*/ 1187 h 3657"/>
                          <a:gd name="T58" fmla="*/ 2801 w 4108"/>
                          <a:gd name="T59" fmla="*/ 888 h 3657"/>
                          <a:gd name="T60" fmla="*/ 2394 w 4108"/>
                          <a:gd name="T61" fmla="*/ 576 h 3657"/>
                          <a:gd name="T62" fmla="*/ 1973 w 4108"/>
                          <a:gd name="T63" fmla="*/ 330 h 3657"/>
                          <a:gd name="T64" fmla="*/ 1548 w 4108"/>
                          <a:gd name="T65" fmla="*/ 144 h 3657"/>
                          <a:gd name="T66" fmla="*/ 1134 w 4108"/>
                          <a:gd name="T67" fmla="*/ 30 h 3657"/>
                          <a:gd name="T68" fmla="*/ 755 w 4108"/>
                          <a:gd name="T69" fmla="*/ 0 h 3657"/>
                          <a:gd name="T70" fmla="*/ 432 w 4108"/>
                          <a:gd name="T71" fmla="*/ 54 h 3657"/>
                          <a:gd name="T72" fmla="*/ 162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1069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70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1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2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3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4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5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6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7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8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79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0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1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2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3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4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5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6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7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8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89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0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1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2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3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4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5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6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7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8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099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00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01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02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03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04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05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12 w 1537"/>
                            <a:gd name="T1" fmla="*/ 1264 h 1768"/>
                            <a:gd name="T2" fmla="*/ 1061 w 1537"/>
                            <a:gd name="T3" fmla="*/ 1402 h 1768"/>
                            <a:gd name="T4" fmla="*/ 1218 w 1537"/>
                            <a:gd name="T5" fmla="*/ 1528 h 1768"/>
                            <a:gd name="T6" fmla="*/ 1373 w 1537"/>
                            <a:gd name="T7" fmla="*/ 1654 h 1768"/>
                            <a:gd name="T8" fmla="*/ 1536 w 1537"/>
                            <a:gd name="T9" fmla="*/ 1768 h 1768"/>
                            <a:gd name="T10" fmla="*/ 1542 w 1537"/>
                            <a:gd name="T11" fmla="*/ 1768 h 1768"/>
                            <a:gd name="T12" fmla="*/ 1379 w 1537"/>
                            <a:gd name="T13" fmla="*/ 1654 h 1768"/>
                            <a:gd name="T14" fmla="*/ 1224 w 1537"/>
                            <a:gd name="T15" fmla="*/ 1534 h 1768"/>
                            <a:gd name="T16" fmla="*/ 1067 w 1537"/>
                            <a:gd name="T17" fmla="*/ 1402 h 1768"/>
                            <a:gd name="T18" fmla="*/ 918 w 1537"/>
                            <a:gd name="T19" fmla="*/ 1258 h 1768"/>
                            <a:gd name="T20" fmla="*/ 767 w 1537"/>
                            <a:gd name="T21" fmla="*/ 1115 h 1768"/>
                            <a:gd name="T22" fmla="*/ 630 w 1537"/>
                            <a:gd name="T23" fmla="*/ 959 h 1768"/>
                            <a:gd name="T24" fmla="*/ 498 w 1537"/>
                            <a:gd name="T25" fmla="*/ 803 h 1768"/>
                            <a:gd name="T26" fmla="*/ 378 w 1537"/>
                            <a:gd name="T27" fmla="*/ 647 h 1768"/>
                            <a:gd name="T28" fmla="*/ 270 w 1537"/>
                            <a:gd name="T29" fmla="*/ 485 h 1768"/>
                            <a:gd name="T30" fmla="*/ 168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8 w 1537"/>
                            <a:gd name="T41" fmla="*/ 335 h 1768"/>
                            <a:gd name="T42" fmla="*/ 270 w 1537"/>
                            <a:gd name="T43" fmla="*/ 491 h 1768"/>
                            <a:gd name="T44" fmla="*/ 378 w 1537"/>
                            <a:gd name="T45" fmla="*/ 653 h 1768"/>
                            <a:gd name="T46" fmla="*/ 498 w 1537"/>
                            <a:gd name="T47" fmla="*/ 809 h 1768"/>
                            <a:gd name="T48" fmla="*/ 630 w 1537"/>
                            <a:gd name="T49" fmla="*/ 965 h 1768"/>
                            <a:gd name="T50" fmla="*/ 767 w 1537"/>
                            <a:gd name="T51" fmla="*/ 1121 h 1768"/>
                            <a:gd name="T52" fmla="*/ 912 w 1537"/>
                            <a:gd name="T53" fmla="*/ 1264 h 1768"/>
                            <a:gd name="T54" fmla="*/ 912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grpSp>
                      <p:nvGrpSpPr>
                        <p:cNvPr id="1106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43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44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45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46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47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48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49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50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51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52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53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  <p:sp>
                        <p:nvSpPr>
                          <p:cNvPr id="1154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l-GR" altLang="el-GR"/>
                          </a:p>
                        </p:txBody>
                      </p:sp>
                    </p:grpSp>
                    <p:sp>
                      <p:nvSpPr>
                        <p:cNvPr id="1107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08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09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0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1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2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3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4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5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6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7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8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19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0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1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2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3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4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5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6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7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8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29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0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1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2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3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4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5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6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7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8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39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40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41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142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47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48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49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1050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51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52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53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54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55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56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57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58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59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103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34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6 w 1435"/>
                  <a:gd name="T1" fmla="*/ 1150 h 1618"/>
                  <a:gd name="T2" fmla="*/ 744 w 1435"/>
                  <a:gd name="T3" fmla="*/ 1019 h 1618"/>
                  <a:gd name="T4" fmla="*/ 612 w 1435"/>
                  <a:gd name="T5" fmla="*/ 875 h 1618"/>
                  <a:gd name="T6" fmla="*/ 492 w 1435"/>
                  <a:gd name="T7" fmla="*/ 737 h 1618"/>
                  <a:gd name="T8" fmla="*/ 378 w 1435"/>
                  <a:gd name="T9" fmla="*/ 593 h 1618"/>
                  <a:gd name="T10" fmla="*/ 276 w 1435"/>
                  <a:gd name="T11" fmla="*/ 443 h 1618"/>
                  <a:gd name="T12" fmla="*/ 174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4 w 1435"/>
                  <a:gd name="T23" fmla="*/ 305 h 1618"/>
                  <a:gd name="T24" fmla="*/ 270 w 1435"/>
                  <a:gd name="T25" fmla="*/ 449 h 1618"/>
                  <a:gd name="T26" fmla="*/ 378 w 1435"/>
                  <a:gd name="T27" fmla="*/ 593 h 1618"/>
                  <a:gd name="T28" fmla="*/ 492 w 1435"/>
                  <a:gd name="T29" fmla="*/ 737 h 1618"/>
                  <a:gd name="T30" fmla="*/ 612 w 1435"/>
                  <a:gd name="T31" fmla="*/ 881 h 1618"/>
                  <a:gd name="T32" fmla="*/ 738 w 1435"/>
                  <a:gd name="T33" fmla="*/ 1019 h 1618"/>
                  <a:gd name="T34" fmla="*/ 876 w 1435"/>
                  <a:gd name="T35" fmla="*/ 1150 h 1618"/>
                  <a:gd name="T36" fmla="*/ 1014 w 1435"/>
                  <a:gd name="T37" fmla="*/ 1276 h 1618"/>
                  <a:gd name="T38" fmla="*/ 1152 w 1435"/>
                  <a:gd name="T39" fmla="*/ 1396 h 1618"/>
                  <a:gd name="T40" fmla="*/ 1290 w 1435"/>
                  <a:gd name="T41" fmla="*/ 1510 h 1618"/>
                  <a:gd name="T42" fmla="*/ 1434 w 1435"/>
                  <a:gd name="T43" fmla="*/ 1618 h 1618"/>
                  <a:gd name="T44" fmla="*/ 1440 w 1435"/>
                  <a:gd name="T45" fmla="*/ 1618 h 1618"/>
                  <a:gd name="T46" fmla="*/ 1297 w 1435"/>
                  <a:gd name="T47" fmla="*/ 1510 h 1618"/>
                  <a:gd name="T48" fmla="*/ 1158 w 1435"/>
                  <a:gd name="T49" fmla="*/ 1396 h 1618"/>
                  <a:gd name="T50" fmla="*/ 1014 w 1435"/>
                  <a:gd name="T51" fmla="*/ 1276 h 1618"/>
                  <a:gd name="T52" fmla="*/ 876 w 1435"/>
                  <a:gd name="T53" fmla="*/ 1150 h 1618"/>
                  <a:gd name="T54" fmla="*/ 876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5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60 w 1668"/>
                  <a:gd name="T1" fmla="*/ 1463 h 2014"/>
                  <a:gd name="T2" fmla="*/ 791 w 1668"/>
                  <a:gd name="T3" fmla="*/ 1289 h 2014"/>
                  <a:gd name="T4" fmla="*/ 636 w 1668"/>
                  <a:gd name="T5" fmla="*/ 1115 h 2014"/>
                  <a:gd name="T6" fmla="*/ 491 w 1668"/>
                  <a:gd name="T7" fmla="*/ 929 h 2014"/>
                  <a:gd name="T8" fmla="*/ 366 w 1668"/>
                  <a:gd name="T9" fmla="*/ 743 h 2014"/>
                  <a:gd name="T10" fmla="*/ 252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2 w 1668"/>
                  <a:gd name="T25" fmla="*/ 569 h 2014"/>
                  <a:gd name="T26" fmla="*/ 366 w 1668"/>
                  <a:gd name="T27" fmla="*/ 755 h 2014"/>
                  <a:gd name="T28" fmla="*/ 491 w 1668"/>
                  <a:gd name="T29" fmla="*/ 935 h 2014"/>
                  <a:gd name="T30" fmla="*/ 636 w 1668"/>
                  <a:gd name="T31" fmla="*/ 1115 h 2014"/>
                  <a:gd name="T32" fmla="*/ 791 w 1668"/>
                  <a:gd name="T33" fmla="*/ 1295 h 2014"/>
                  <a:gd name="T34" fmla="*/ 960 w 1668"/>
                  <a:gd name="T35" fmla="*/ 1463 h 2014"/>
                  <a:gd name="T36" fmla="*/ 1133 w 1668"/>
                  <a:gd name="T37" fmla="*/ 1618 h 2014"/>
                  <a:gd name="T38" fmla="*/ 1307 w 1668"/>
                  <a:gd name="T39" fmla="*/ 1762 h 2014"/>
                  <a:gd name="T40" fmla="*/ 1487 w 1668"/>
                  <a:gd name="T41" fmla="*/ 1894 h 2014"/>
                  <a:gd name="T42" fmla="*/ 1667 w 1668"/>
                  <a:gd name="T43" fmla="*/ 2014 h 2014"/>
                  <a:gd name="T44" fmla="*/ 1673 w 1668"/>
                  <a:gd name="T45" fmla="*/ 2014 h 2014"/>
                  <a:gd name="T46" fmla="*/ 1487 w 1668"/>
                  <a:gd name="T47" fmla="*/ 1894 h 2014"/>
                  <a:gd name="T48" fmla="*/ 1307 w 1668"/>
                  <a:gd name="T49" fmla="*/ 1762 h 2014"/>
                  <a:gd name="T50" fmla="*/ 1133 w 1668"/>
                  <a:gd name="T51" fmla="*/ 1618 h 2014"/>
                  <a:gd name="T52" fmla="*/ 960 w 1668"/>
                  <a:gd name="T53" fmla="*/ 1463 h 2014"/>
                  <a:gd name="T54" fmla="*/ 960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03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03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03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grpSp>
            <p:nvGrpSpPr>
              <p:cNvPr id="104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36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036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036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036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036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</p:grpSp>
      </p:grpSp>
      <p:sp>
        <p:nvSpPr>
          <p:cNvPr id="10366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67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68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6954FFD-6E83-4DA6-82B2-860CCAAC450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69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37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inberg.net/en/shop/wavelab.html" TargetMode="External"/><Relationship Id="rId2" Type="http://schemas.openxmlformats.org/officeDocument/2006/relationships/hyperlink" Target="http://www.audacityteam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hda.matrix.msu.edu/askdoug/" TargetMode="External"/><Relationship Id="rId2" Type="http://schemas.openxmlformats.org/officeDocument/2006/relationships/hyperlink" Target="http://www.ohs.org.uk/practical-advice.php#mi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talomnium.com/category/digital-audio-recorders/" TargetMode="External"/><Relationship Id="rId4" Type="http://schemas.openxmlformats.org/officeDocument/2006/relationships/hyperlink" Target="http://ohda.matrix.msu.edu/2012/06/video-equipmen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quitaudio.co.u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sitory.kallipos.gr/handle/11419/387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3800" b="1" smtClean="0"/>
              <a:t>ΣΕΜΙΝΑΡΙΟ ΠΡΟΦΟΡΙΚΗΣ ΙΣΤΟΡΙΑΣ</a:t>
            </a:r>
            <a:br>
              <a:rPr lang="el-GR" altLang="el-GR" sz="3800" b="1" smtClean="0"/>
            </a:br>
            <a:r>
              <a:rPr lang="el-GR" altLang="el-GR" sz="3800" b="1" smtClean="0"/>
              <a:t>ΕΠΙ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altLang="el-GR" smtClean="0"/>
          </a:p>
          <a:p>
            <a:pPr eaLnBrk="1" hangingPunct="1">
              <a:defRPr/>
            </a:pPr>
            <a:r>
              <a:rPr lang="el-GR" altLang="el-GR" b="1" smtClean="0"/>
              <a:t>ΤΕΧΝΙΚΟΣ ΕΞΟΠΛΙΣΜΟΣ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«ΨΕΙΡΕΣ»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38" y="1924047"/>
            <a:ext cx="5548323" cy="38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</a:t>
            </a:r>
            <a:r>
              <a:rPr lang="en-US" dirty="0" err="1" smtClean="0"/>
              <a:t>Technica</a:t>
            </a:r>
            <a:r>
              <a:rPr lang="en-US" dirty="0" smtClean="0"/>
              <a:t> Pro 70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Μικρόφωνο πέτου</a:t>
            </a:r>
          </a:p>
          <a:p>
            <a:r>
              <a:rPr lang="el-GR" dirty="0" smtClean="0"/>
              <a:t>Καρδιοειδές</a:t>
            </a:r>
          </a:p>
          <a:p>
            <a:r>
              <a:rPr lang="el-GR" dirty="0" smtClean="0"/>
              <a:t>Περίπου 150 Ευρώ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74937"/>
            <a:ext cx="704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AKG C417PP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Μικρόφωνο πέτου</a:t>
            </a:r>
          </a:p>
          <a:p>
            <a:endParaRPr lang="el-GR" dirty="0"/>
          </a:p>
          <a:p>
            <a:r>
              <a:rPr lang="el-GR" dirty="0" smtClean="0"/>
              <a:t>Περίπου 100 Ευρώ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674937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Κάρτες μνήμης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l-GR" smtClean="0"/>
              <a:t>Compact flash</a:t>
            </a:r>
          </a:p>
          <a:p>
            <a:pPr eaLnBrk="1" hangingPunct="1">
              <a:defRPr/>
            </a:pPr>
            <a:r>
              <a:rPr lang="en-US" altLang="el-GR" smtClean="0"/>
              <a:t>SD</a:t>
            </a:r>
          </a:p>
          <a:p>
            <a:pPr eaLnBrk="1" hangingPunct="1">
              <a:defRPr/>
            </a:pPr>
            <a:r>
              <a:rPr lang="el-GR" altLang="el-GR" smtClean="0"/>
              <a:t>Χωρητικότητα 2 ή 4 </a:t>
            </a:r>
            <a:r>
              <a:rPr lang="en-US" altLang="el-GR" smtClean="0"/>
              <a:t>GB</a:t>
            </a:r>
          </a:p>
          <a:p>
            <a:pPr eaLnBrk="1" hangingPunct="1">
              <a:defRPr/>
            </a:pPr>
            <a:r>
              <a:rPr lang="el-GR" altLang="el-GR" smtClean="0"/>
              <a:t>Προσοχή στις μάρκες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Πριν την ηχογράφηση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Εξοικείωση με το μηχάνημα: </a:t>
            </a:r>
            <a:r>
              <a:rPr lang="en-US" altLang="el-GR" smtClean="0"/>
              <a:t>rfm!</a:t>
            </a:r>
          </a:p>
          <a:p>
            <a:pPr eaLnBrk="1" hangingPunct="1">
              <a:defRPr/>
            </a:pPr>
            <a:r>
              <a:rPr lang="el-GR" altLang="el-GR" smtClean="0"/>
              <a:t>Μπαταρίες γεμάτες &amp; καβάντζα</a:t>
            </a:r>
          </a:p>
          <a:p>
            <a:pPr eaLnBrk="1" hangingPunct="1">
              <a:defRPr/>
            </a:pPr>
            <a:r>
              <a:rPr lang="el-GR" altLang="el-GR" smtClean="0"/>
              <a:t>Ρυθμίσεις για την εγγραφή</a:t>
            </a:r>
          </a:p>
          <a:p>
            <a:pPr lvl="1" eaLnBrk="1" hangingPunct="1">
              <a:defRPr/>
            </a:pPr>
            <a:r>
              <a:rPr lang="el-GR" altLang="el-GR" smtClean="0"/>
              <a:t>Εξωτερικό/εσωτερικό μικρόφωνο</a:t>
            </a:r>
          </a:p>
          <a:p>
            <a:pPr lvl="1" eaLnBrk="1" hangingPunct="1">
              <a:defRPr/>
            </a:pPr>
            <a:r>
              <a:rPr lang="el-GR" altLang="el-GR" smtClean="0"/>
              <a:t>Μόνο/στέρεο</a:t>
            </a:r>
          </a:p>
          <a:p>
            <a:pPr lvl="1" eaLnBrk="1" hangingPunct="1">
              <a:defRPr/>
            </a:pPr>
            <a:r>
              <a:rPr lang="el-GR" altLang="el-GR" smtClean="0"/>
              <a:t>Φόρματ (</a:t>
            </a:r>
            <a:r>
              <a:rPr lang="en-US" altLang="el-GR" smtClean="0"/>
              <a:t>WAV 44 </a:t>
            </a:r>
            <a:r>
              <a:rPr lang="el-GR" altLang="el-GR" smtClean="0"/>
              <a:t>ή 48 </a:t>
            </a:r>
            <a:r>
              <a:rPr lang="en-US" altLang="el-GR" smtClean="0"/>
              <a:t>kHz, 16 </a:t>
            </a:r>
            <a:r>
              <a:rPr lang="el-GR" altLang="el-GR" smtClean="0"/>
              <a:t>ή </a:t>
            </a:r>
            <a:r>
              <a:rPr lang="en-US" altLang="el-GR" smtClean="0"/>
              <a:t>24 bit</a:t>
            </a:r>
            <a:endParaRPr lang="el-GR" altLang="el-GR" smtClean="0"/>
          </a:p>
          <a:p>
            <a:pPr eaLnBrk="1" hangingPunct="1">
              <a:defRPr/>
            </a:pPr>
            <a:r>
              <a:rPr lang="el-GR" altLang="el-GR" smtClean="0"/>
              <a:t>δοκιμή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ρυθμίσεις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22" y="1698246"/>
            <a:ext cx="6401355" cy="43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Την ημέρα της ηχογράφησης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Θέση μηχανής, πληροφορητή</a:t>
            </a:r>
          </a:p>
          <a:p>
            <a:pPr eaLnBrk="1" hangingPunct="1">
              <a:defRPr/>
            </a:pPr>
            <a:r>
              <a:rPr lang="el-GR" altLang="el-GR" smtClean="0"/>
              <a:t>Θέση μικροφώνων (μέχρι 30 εκ.)</a:t>
            </a:r>
          </a:p>
          <a:p>
            <a:pPr eaLnBrk="1" hangingPunct="1">
              <a:defRPr/>
            </a:pPr>
            <a:r>
              <a:rPr lang="el-GR" altLang="el-GR" smtClean="0"/>
              <a:t>Δοκιμαστική εγγραφή</a:t>
            </a:r>
          </a:p>
          <a:p>
            <a:pPr eaLnBrk="1" hangingPunct="1">
              <a:defRPr/>
            </a:pPr>
            <a:r>
              <a:rPr lang="el-GR" altLang="el-GR" smtClean="0"/>
              <a:t>Η εγγραφή αποθηκεύτηκε σωστά;</a:t>
            </a:r>
          </a:p>
          <a:p>
            <a:pPr eaLnBrk="1" hangingPunct="1">
              <a:defRPr/>
            </a:pPr>
            <a:r>
              <a:rPr lang="el-GR" altLang="el-GR" smtClean="0"/>
              <a:t>Ενδ. χρήση ακουστικών</a:t>
            </a:r>
          </a:p>
          <a:p>
            <a:pPr eaLnBrk="1" hangingPunct="1">
              <a:defRPr/>
            </a:pPr>
            <a:r>
              <a:rPr lang="el-GR" altLang="el-GR" smtClean="0"/>
              <a:t>Στο τέλος της συνέντευξης κρατάμε το μαγνητόφωνο σε ετοιμότητα!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την ηχογράφηση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Μεταφορά του ηχητικού αρχείου στον υπολογιστή</a:t>
            </a:r>
          </a:p>
          <a:p>
            <a:r>
              <a:rPr lang="el-GR" dirty="0" smtClean="0"/>
              <a:t>Με </a:t>
            </a:r>
            <a:r>
              <a:rPr lang="en-US" dirty="0" err="1" smtClean="0"/>
              <a:t>usb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Ή</a:t>
            </a:r>
          </a:p>
          <a:p>
            <a:endParaRPr lang="el-GR" dirty="0"/>
          </a:p>
          <a:p>
            <a:r>
              <a:rPr lang="el-GR" dirty="0" smtClean="0"/>
              <a:t>Με την κάρτα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879357" y="2132856"/>
            <a:ext cx="4038600" cy="4530725"/>
          </a:xfrm>
        </p:spPr>
        <p:txBody>
          <a:bodyPr/>
          <a:lstStyle/>
          <a:p>
            <a:r>
              <a:rPr lang="el-GR" dirty="0" smtClean="0"/>
              <a:t>Αποθήκευση (3) αντιγράφων</a:t>
            </a:r>
          </a:p>
          <a:p>
            <a:r>
              <a:rPr lang="el-GR" dirty="0" smtClean="0"/>
              <a:t>Μετατροπή αντίγραφου χρήσης σε </a:t>
            </a:r>
            <a:r>
              <a:rPr lang="en-US" dirty="0" smtClean="0"/>
              <a:t>mp3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5735"/>
            <a:ext cx="2645693" cy="234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Επεξεργασία ήχου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Audacity </a:t>
            </a:r>
            <a:r>
              <a:rPr lang="el-GR" dirty="0" smtClean="0"/>
              <a:t>(δωρεάν)</a:t>
            </a:r>
            <a:endParaRPr lang="en-US" dirty="0" smtClean="0"/>
          </a:p>
          <a:p>
            <a:r>
              <a:rPr lang="en-GB" u="sng" dirty="0">
                <a:hlinkClick r:id="rId2"/>
              </a:rPr>
              <a:t>http://www.audacityteam.org</a:t>
            </a:r>
            <a:r>
              <a:rPr lang="en-GB" u="sng" dirty="0" smtClean="0">
                <a:hlinkClick r:id="rId2"/>
              </a:rPr>
              <a:t>/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Wavelab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www.steinberg.net/en/shop/wavelab.html</a:t>
            </a:r>
            <a:endParaRPr lang="en-GB" dirty="0" smtClean="0"/>
          </a:p>
          <a:p>
            <a:pPr marL="0" indent="0">
              <a:buNone/>
            </a:pPr>
            <a:r>
              <a:rPr lang="el-GR" dirty="0" smtClean="0"/>
              <a:t>Περίπου 50 Ευρώ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1087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7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Εξοπλισμός για βίντεο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Βιντεοκάμερα με δυνατότητα σύνδεσης εξωτερικού μικρόφωνου</a:t>
            </a:r>
          </a:p>
          <a:p>
            <a:r>
              <a:rPr lang="el-GR" sz="2400" dirty="0" smtClean="0"/>
              <a:t>Ή</a:t>
            </a:r>
          </a:p>
          <a:p>
            <a:r>
              <a:rPr lang="el-GR" sz="2400" dirty="0" smtClean="0"/>
              <a:t>Φωτογραφική μηχανή με δυνατότητα λήψης βίντεο </a:t>
            </a:r>
          </a:p>
          <a:p>
            <a:r>
              <a:rPr lang="el-GR" sz="2400" dirty="0" smtClean="0"/>
              <a:t>Μικρόφωνο πέτου ή μικρόφωνο που στερεώνεται στην κάμερα</a:t>
            </a:r>
          </a:p>
          <a:p>
            <a:r>
              <a:rPr lang="el-GR" sz="2400" dirty="0" smtClean="0"/>
              <a:t>Τρίποδας</a:t>
            </a:r>
          </a:p>
          <a:p>
            <a:r>
              <a:rPr lang="el-GR" sz="2400" dirty="0" smtClean="0"/>
              <a:t>Ακουστικά</a:t>
            </a:r>
          </a:p>
          <a:p>
            <a:r>
              <a:rPr lang="el-GR" sz="2400" dirty="0" smtClean="0"/>
              <a:t>Φωτισμός</a:t>
            </a:r>
          </a:p>
          <a:p>
            <a:r>
              <a:rPr lang="el-GR" sz="2400" dirty="0" smtClean="0"/>
              <a:t>Πολλοί σκληροί δίσκοι!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57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ΕΝ ΑΡΧΗ ΗΤΟ Ο ΗΧΟΣ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l-GR" smtClean="0"/>
              <a:t>Sony Walkman (</a:t>
            </a:r>
            <a:r>
              <a:rPr lang="el-GR" altLang="el-GR" smtClean="0"/>
              <a:t>«δημοσιογραφικό»)</a:t>
            </a:r>
          </a:p>
        </p:txBody>
      </p:sp>
      <p:pic>
        <p:nvPicPr>
          <p:cNvPr id="2" name="Frez3583.wav">
            <a:hlinkClick r:id="" action="ppaction://media"/>
          </p:cNvPr>
          <p:cNvPicPr>
            <a:picLocks noRot="1" noChangeAspect="1"/>
          </p:cNvPicPr>
          <p:nvPr>
            <a:wavAudioFile r:embed="rId1" name="Frezis bad sound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Ιστοσελίδες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l-GR" sz="2400" b="1" dirty="0" smtClean="0"/>
              <a:t>Oral History Society UK</a:t>
            </a:r>
            <a:endParaRPr lang="el-GR" altLang="el-GR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l-GR" sz="2400" b="1" dirty="0">
                <a:hlinkClick r:id="rId2"/>
              </a:rPr>
              <a:t>http://www.ohs.org.uk/advice/getting-started/3</a:t>
            </a:r>
            <a:r>
              <a:rPr lang="en-US" altLang="el-GR" sz="2400" b="1" dirty="0" smtClean="0">
                <a:hlinkClick r:id="rId2"/>
              </a:rPr>
              <a:t>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l-GR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l-GR" sz="2400" b="1" dirty="0" smtClean="0"/>
              <a:t>Ask Doug (Boyd)</a:t>
            </a:r>
            <a:endParaRPr lang="el-GR" altLang="el-GR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400" b="1" dirty="0" smtClean="0">
              <a:hlinkClick r:id="rId3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b="1" dirty="0" smtClean="0">
                <a:hlinkClick r:id="rId3"/>
              </a:rPr>
              <a:t>http://ohda.matrix.msu.edu/askdoug</a:t>
            </a:r>
            <a:r>
              <a:rPr lang="el-GR" altLang="el-GR" sz="2400" b="1" dirty="0" smtClean="0">
                <a:hlinkClick r:id="rId3"/>
              </a:rPr>
              <a:t>/</a:t>
            </a:r>
            <a:endParaRPr lang="el-GR" altLang="el-GR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4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l-GR" sz="2400" b="1" dirty="0" smtClean="0"/>
              <a:t>Εξοπλισμός βίντεο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l-GR" sz="2400" b="1" dirty="0">
                <a:hlinkClick r:id="rId4"/>
              </a:rPr>
              <a:t>http://ohda.matrix.msu.edu/2012/06/video-equipment</a:t>
            </a:r>
            <a:r>
              <a:rPr lang="en-GB" altLang="el-GR" sz="2400" b="1" dirty="0" smtClean="0">
                <a:hlinkClick r:id="rId4"/>
              </a:rPr>
              <a:t>/</a:t>
            </a:r>
            <a:endParaRPr lang="el-GR" altLang="el-GR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400" b="1" dirty="0" smtClean="0"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l-GR" sz="4000" b="1" smtClean="0"/>
              <a:t>Inquitaudio – Nick Hayes</a:t>
            </a:r>
            <a:endParaRPr lang="el-GR" altLang="el-GR" sz="4000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l-GR" sz="2800" b="1" dirty="0" smtClean="0"/>
          </a:p>
          <a:p>
            <a:pPr eaLnBrk="1" hangingPunct="1">
              <a:defRPr/>
            </a:pPr>
            <a:r>
              <a:rPr lang="el-GR" altLang="el-GR" sz="2800" b="1" dirty="0" smtClean="0">
                <a:hlinkClick r:id="rId2"/>
              </a:rPr>
              <a:t>http://www.inquitaudio.co.uk/</a:t>
            </a:r>
            <a:endParaRPr lang="el-GR" altLang="el-GR" sz="2800" b="1" dirty="0" smtClean="0"/>
          </a:p>
          <a:p>
            <a:pPr eaLnBrk="1" hangingPunct="1">
              <a:defRPr/>
            </a:pPr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Οδηγός για βίντεο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Απόστολος </a:t>
            </a:r>
            <a:r>
              <a:rPr lang="el-GR" dirty="0" err="1" smtClean="0"/>
              <a:t>Καρακάσης</a:t>
            </a:r>
            <a:r>
              <a:rPr lang="el-GR" dirty="0" smtClean="0"/>
              <a:t>, «Εφόδιο για νέους </a:t>
            </a:r>
            <a:r>
              <a:rPr lang="el-GR" dirty="0" err="1" smtClean="0"/>
              <a:t>ντοκουμενταριστές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https://repository.kallipos.gr/handle/11419/3870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48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Ψηφιακό επαγγελματικό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l-GR" dirty="0" smtClean="0"/>
              <a:t>Marantz PDM 660</a:t>
            </a:r>
            <a:endParaRPr lang="el-GR" altLang="el-GR" dirty="0" smtClean="0"/>
          </a:p>
        </p:txBody>
      </p:sp>
      <p:pic>
        <p:nvPicPr>
          <p:cNvPr id="2" name="Tsak4005.WAV">
            <a:hlinkClick r:id="" action="ppaction://media"/>
          </p:cNvPr>
          <p:cNvPicPr>
            <a:picLocks noRot="1" noChangeAspect="1"/>
          </p:cNvPicPr>
          <p:nvPr>
            <a:wavAudioFile r:embed="rId1" name="Tsakiri Marantz good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2289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4000" smtClean="0"/>
              <a:t>Τεχνικές προδιαγραφές</a:t>
            </a:r>
            <a:br>
              <a:rPr lang="el-GR" altLang="el-GR" sz="4000" smtClean="0"/>
            </a:br>
            <a:r>
              <a:rPr lang="el-GR" altLang="el-GR" sz="4000" smtClean="0"/>
              <a:t>για ψηφιακά μαγνητόφωνα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2800" dirty="0" smtClean="0"/>
              <a:t>Χρήση εξωτερικού μικρόφωνου (1 ή 2)</a:t>
            </a:r>
          </a:p>
          <a:p>
            <a:pPr eaLnBrk="1" hangingPunct="1">
              <a:defRPr/>
            </a:pPr>
            <a:r>
              <a:rPr lang="el-GR" altLang="el-GR" sz="2800" dirty="0" smtClean="0"/>
              <a:t>Είσοδος </a:t>
            </a:r>
            <a:r>
              <a:rPr lang="en-US" altLang="el-GR" sz="2800" dirty="0" smtClean="0"/>
              <a:t>XLR</a:t>
            </a:r>
            <a:r>
              <a:rPr lang="el-GR" altLang="el-GR" sz="2800" dirty="0" smtClean="0"/>
              <a:t> για μικρόφωνα</a:t>
            </a:r>
          </a:p>
          <a:p>
            <a:pPr eaLnBrk="1" hangingPunct="1">
              <a:defRPr/>
            </a:pPr>
            <a:r>
              <a:rPr lang="el-GR" altLang="el-GR" sz="2800" dirty="0" smtClean="0"/>
              <a:t>Εγγραφή μονοφωνική ή στερεοφωνική</a:t>
            </a:r>
          </a:p>
          <a:p>
            <a:pPr eaLnBrk="1" hangingPunct="1">
              <a:defRPr/>
            </a:pPr>
            <a:r>
              <a:rPr lang="en-US" altLang="el-GR" sz="2800" dirty="0" smtClean="0"/>
              <a:t>E</a:t>
            </a:r>
            <a:r>
              <a:rPr lang="el-GR" altLang="el-GR" sz="2800" dirty="0" err="1" smtClean="0"/>
              <a:t>γγραφή</a:t>
            </a:r>
            <a:r>
              <a:rPr lang="el-GR" altLang="el-GR" sz="2800" dirty="0" smtClean="0"/>
              <a:t> σε </a:t>
            </a:r>
            <a:r>
              <a:rPr lang="en-US" altLang="el-GR" sz="2800" dirty="0" smtClean="0"/>
              <a:t>PCM WAV </a:t>
            </a:r>
            <a:r>
              <a:rPr lang="el-GR" altLang="el-GR" sz="2800" dirty="0" smtClean="0"/>
              <a:t>ή </a:t>
            </a:r>
            <a:r>
              <a:rPr lang="en-US" altLang="el-GR" sz="2800" dirty="0" smtClean="0"/>
              <a:t>BWF</a:t>
            </a:r>
          </a:p>
          <a:p>
            <a:pPr eaLnBrk="1" hangingPunct="1">
              <a:defRPr/>
            </a:pPr>
            <a:r>
              <a:rPr lang="el-GR" altLang="el-GR" sz="2800" dirty="0" smtClean="0"/>
              <a:t>Τουλάχιστο </a:t>
            </a:r>
            <a:r>
              <a:rPr lang="en-US" altLang="el-GR" sz="2800" dirty="0" smtClean="0"/>
              <a:t>44.1 kHz </a:t>
            </a:r>
            <a:r>
              <a:rPr lang="el-GR" altLang="el-GR" sz="2800" dirty="0" smtClean="0"/>
              <a:t>&amp; 16 </a:t>
            </a:r>
            <a:r>
              <a:rPr lang="en-US" altLang="el-GR" sz="2800" dirty="0" smtClean="0"/>
              <a:t>bit</a:t>
            </a:r>
            <a:endParaRPr lang="el-GR" altLang="el-GR" sz="2800" dirty="0" smtClean="0"/>
          </a:p>
          <a:p>
            <a:pPr eaLnBrk="1" hangingPunct="1">
              <a:defRPr/>
            </a:pPr>
            <a:r>
              <a:rPr lang="el-GR" altLang="el-GR" sz="2800" dirty="0" smtClean="0"/>
              <a:t>Σύνδεση με υπολογιστή με </a:t>
            </a:r>
            <a:r>
              <a:rPr lang="en-US" altLang="el-GR" sz="2800" dirty="0" smtClean="0"/>
              <a:t>USB</a:t>
            </a:r>
          </a:p>
          <a:p>
            <a:pPr eaLnBrk="1" hangingPunct="1">
              <a:defRPr/>
            </a:pPr>
            <a:r>
              <a:rPr lang="el-GR" altLang="el-GR" sz="2800" dirty="0" smtClean="0"/>
              <a:t>Τροφοδότηση με ρεύμα και μπαταρίες</a:t>
            </a:r>
            <a:endParaRPr lang="en-US" altLang="el-GR" sz="2800" dirty="0" smtClean="0"/>
          </a:p>
          <a:p>
            <a:pPr eaLnBrk="1" hangingPunct="1">
              <a:defRPr/>
            </a:pPr>
            <a:endParaRPr lang="el-GR" alt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TASCAM DR 100 MK III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l-GR" dirty="0" smtClean="0"/>
              <a:t>Περίπου 370 Ευρώ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0" y="1600200"/>
            <a:ext cx="360484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l-GR" dirty="0" smtClean="0"/>
              <a:t>Zoom H5</a:t>
            </a:r>
            <a:endParaRPr lang="el-GR" alt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err="1" smtClean="0"/>
              <a:t>Περιπου</a:t>
            </a:r>
            <a:r>
              <a:rPr lang="el-GR" dirty="0" smtClean="0"/>
              <a:t> 280 Ευρώ</a:t>
            </a:r>
            <a:endParaRPr lang="el-GR" dirty="0"/>
          </a:p>
        </p:txBody>
      </p:sp>
      <p:pic>
        <p:nvPicPr>
          <p:cNvPr id="9221" name="Picture 5" descr="http://www.inquitaudio.co.uk/_Media/h5_slant2_med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6156"/>
            <a:ext cx="30289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l-GR" smtClean="0"/>
              <a:t>Tascam DR-40</a:t>
            </a:r>
            <a:endParaRPr lang="el-GR" altLang="el-GR" smtClean="0"/>
          </a:p>
        </p:txBody>
      </p:sp>
      <p:pic>
        <p:nvPicPr>
          <p:cNvPr id="10243" name="Picture 4" descr="dr-40_ab_front_m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641475"/>
            <a:ext cx="2857500" cy="444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Περίπου 200 Ευρώ</a:t>
            </a:r>
          </a:p>
          <a:p>
            <a:endParaRPr lang="el-GR" dirty="0"/>
          </a:p>
          <a:p>
            <a:r>
              <a:rPr lang="en-US" dirty="0" smtClean="0"/>
              <a:t>Tascam DR -05</a:t>
            </a:r>
          </a:p>
          <a:p>
            <a:endParaRPr lang="en-US" dirty="0"/>
          </a:p>
          <a:p>
            <a:r>
              <a:rPr lang="el-GR" dirty="0" smtClean="0"/>
              <a:t>Περίπου 100 Ευρώ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Μικρόφωνα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Όχι εσωτερικά μικρόφωνα</a:t>
            </a:r>
          </a:p>
          <a:p>
            <a:pPr eaLnBrk="1" hangingPunct="1">
              <a:defRPr/>
            </a:pPr>
            <a:r>
              <a:rPr lang="el-GR" altLang="el-GR" dirty="0" smtClean="0"/>
              <a:t>Μικρόφωνα χειρός, με βάση</a:t>
            </a:r>
          </a:p>
          <a:p>
            <a:pPr lvl="1" eaLnBrk="1" hangingPunct="1">
              <a:defRPr/>
            </a:pPr>
            <a:r>
              <a:rPr lang="el-GR" altLang="el-GR" dirty="0" smtClean="0"/>
              <a:t>Δυναμικά </a:t>
            </a:r>
            <a:r>
              <a:rPr lang="el-GR" altLang="el-GR" dirty="0" smtClean="0"/>
              <a:t>(πιο ανεκτικά, πιο φθηνά)</a:t>
            </a:r>
            <a:endParaRPr lang="el-GR" altLang="el-GR" dirty="0"/>
          </a:p>
          <a:p>
            <a:pPr lvl="1" eaLnBrk="1" hangingPunct="1">
              <a:defRPr/>
            </a:pPr>
            <a:r>
              <a:rPr lang="el-GR" altLang="el-GR" dirty="0" smtClean="0"/>
              <a:t>Πυκνωτικά (πιο ακριβή, πιο απαιτητικά)</a:t>
            </a:r>
            <a:endParaRPr lang="el-GR" altLang="el-GR" dirty="0" smtClean="0"/>
          </a:p>
          <a:p>
            <a:pPr lvl="1" eaLnBrk="1" hangingPunct="1">
              <a:defRPr/>
            </a:pPr>
            <a:r>
              <a:rPr lang="el-GR" altLang="el-GR" dirty="0" smtClean="0"/>
              <a:t>Καρδιοειδείς </a:t>
            </a:r>
            <a:r>
              <a:rPr lang="el-GR" altLang="el-GR" dirty="0" smtClean="0"/>
              <a:t>(πιάνουν τον ήχο σε ευθεία γραμμή)</a:t>
            </a:r>
          </a:p>
          <a:p>
            <a:pPr lvl="1" eaLnBrk="1" hangingPunct="1">
              <a:defRPr/>
            </a:pPr>
            <a:r>
              <a:rPr lang="el-GR" altLang="el-GR" dirty="0" err="1" smtClean="0"/>
              <a:t>παντο</a:t>
            </a:r>
            <a:r>
              <a:rPr lang="el-GR" altLang="el-GR" dirty="0" err="1" smtClean="0"/>
              <a:t>κατευθυντικά</a:t>
            </a:r>
            <a:r>
              <a:rPr lang="el-GR" altLang="el-GR" dirty="0" smtClean="0"/>
              <a:t> (</a:t>
            </a:r>
            <a:r>
              <a:rPr lang="el-GR" altLang="el-GR" dirty="0" smtClean="0"/>
              <a:t>πιάνουν τους ήχους από όλες τις κατευθύνσεις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eaLnBrk="1" hangingPunct="1">
              <a:defRPr/>
            </a:pPr>
            <a:r>
              <a:rPr lang="el-GR" altLang="el-GR" dirty="0" smtClean="0"/>
              <a:t>Μικρόφωνα πέτου (ψείρα)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Δυναμικό καρδιοειδές</a:t>
            </a:r>
          </a:p>
          <a:p>
            <a:endParaRPr lang="el-GR" dirty="0"/>
          </a:p>
          <a:p>
            <a:r>
              <a:rPr lang="el-GR" dirty="0" smtClean="0"/>
              <a:t>Περίπου 100 Ευρώ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198687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Δορυφορική κεραία">
  <a:themeElements>
    <a:clrScheme name="Δορυφορική κεραία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Δορυφορική κεραία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Δορυφορική κεραία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ορυφορική κεραία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ορυφορική κεραία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ορυφορική κεραία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ορυφορική κεραία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ορυφορική κεραία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ορυφορική κεραία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ορυφορική κεραία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ορυφορική κεραία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327</TotalTime>
  <Words>364</Words>
  <Application>Microsoft Office PowerPoint</Application>
  <PresentationFormat>Προβολή στην οθόνη (4:3)</PresentationFormat>
  <Paragraphs>108</Paragraphs>
  <Slides>22</Slides>
  <Notes>1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Δορυφορική κεραία</vt:lpstr>
      <vt:lpstr>ΣΕΜΙΝΑΡΙΟ ΠΡΟΦΟΡΙΚΗΣ ΙΣΤΟΡΙΑΣ ΕΠΙ</vt:lpstr>
      <vt:lpstr>ΕΝ ΑΡΧΗ ΗΤΟ Ο ΗΧΟΣ</vt:lpstr>
      <vt:lpstr>Ψηφιακό επαγγελματικό</vt:lpstr>
      <vt:lpstr>Τεχνικές προδιαγραφές για ψηφιακά μαγνητόφωνα</vt:lpstr>
      <vt:lpstr>TASCAM DR 100 MK III</vt:lpstr>
      <vt:lpstr>Zoom H5</vt:lpstr>
      <vt:lpstr>Tascam DR-40</vt:lpstr>
      <vt:lpstr>Μικρόφωνα</vt:lpstr>
      <vt:lpstr>Παρουσίαση του PowerPoint</vt:lpstr>
      <vt:lpstr>«ΨΕΙΡΕΣ»</vt:lpstr>
      <vt:lpstr>Audio Technica Pro 70</vt:lpstr>
      <vt:lpstr>AKG C417PP </vt:lpstr>
      <vt:lpstr>Κάρτες μνήμης</vt:lpstr>
      <vt:lpstr>Πριν την ηχογράφηση</vt:lpstr>
      <vt:lpstr>ρυθμίσεις</vt:lpstr>
      <vt:lpstr>Την ημέρα της ηχογράφησης</vt:lpstr>
      <vt:lpstr>Μετά την ηχογράφηση</vt:lpstr>
      <vt:lpstr>Επεξεργασία ήχου</vt:lpstr>
      <vt:lpstr>Εξοπλισμός για βίντεο</vt:lpstr>
      <vt:lpstr>Ιστοσελίδες</vt:lpstr>
      <vt:lpstr>Inquitaudio – Nick Hayes</vt:lpstr>
      <vt:lpstr>Οδηγός για βίντεο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ΣΕΜΙΝΑΡΙΟ ΠΡΟΦΟΡΙΚΗΣ ΙΣΤΟΡΙΑΣ ΕΠΙ</dc:title>
  <dc:creator>WIN7</dc:creator>
  <cp:lastModifiedBy>Riki</cp:lastModifiedBy>
  <cp:revision>19</cp:revision>
  <dcterms:created xsi:type="dcterms:W3CDTF">2013-01-27T13:40:37Z</dcterms:created>
  <dcterms:modified xsi:type="dcterms:W3CDTF">2018-03-07T17:32:34Z</dcterms:modified>
</cp:coreProperties>
</file>