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xl/workbook.xml" ContentType="application/vnd.openxmlformats-officedocument.spreadsheetml.sheet.main+xml"/>
  <Override PartName="/xl/worksheets/sheet1.xml" ContentType="application/vnd.openxmlformats-officedocument.spreadsheetml.worksheet+xml"/>
  <Override PartName="/xl/worksheets/sheet2.xml" ContentType="application/vnd.openxmlformats-officedocument.spreadsheetml.worksheet+xml"/>
  <Override PartName="/xl/worksheets/sheet3.xml" ContentType="application/vnd.openxmlformats-officedocument.spreadsheetml.worksheet+xml"/>
  <Override PartName="/xl/theme/theme1.xml" ContentType="application/vnd.openxmlformats-officedocument.theme+xml"/>
  <Override PartName="/xl/styles.xml" ContentType="application/vnd.openxmlformats-officedocument.spreadsheetml.styles+xml"/>
  <Override PartName="/xl/sharedStrings.xml" ContentType="application/vnd.openxmlformats-officedocument.spreadsheetml.sharedStrings+xml"/>
  <Override PartName="/xl/drawings/drawing1.xml" ContentType="application/vnd.openxmlformats-officedocument.drawing+xml"/>
  <Override PartName="/xl/charts/chart1.xml" ContentType="application/vnd.openxmlformats-officedocument.drawingml.chart+xml"/>
  <Override PartName="/xl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xl/workbook.xml"/></Relationships>
</file>

<file path=xl/workbook.xml><?xml version="1.0" encoding="utf-8"?>
<workbook xmlns="http://schemas.openxmlformats.org/spreadsheetml/2006/main" xmlns:r="http://schemas.openxmlformats.org/officeDocument/2006/relationships">
  <fileVersion appName="xl" lastEdited="5" lowestEdited="5" rupBuild="9303"/>
  <workbookPr defaultThemeVersion="124226"/>
  <bookViews>
    <workbookView xWindow="480" yWindow="75" windowWidth="18195" windowHeight="11820"/>
  </bookViews>
  <sheets>
    <sheet name="Φύλλο1" sheetId="1" r:id="rId1"/>
    <sheet name="Φύλλο2" sheetId="2" r:id="rId2"/>
    <sheet name="Φύλλο3" sheetId="3" r:id="rId3"/>
  </sheets>
  <calcPr calcId="145621"/>
  <oleSize ref="B1:I23"/>
</workbook>
</file>

<file path=xl/sharedStrings.xml><?xml version="1.0" encoding="utf-8"?>
<sst xmlns="http://schemas.openxmlformats.org/spreadsheetml/2006/main" count="15" uniqueCount="11">
  <si>
    <t>Mineral Dust</t>
  </si>
  <si>
    <t>Άγνωστο</t>
  </si>
  <si>
    <t>Μέταλλα και ιχνοστοιχεία</t>
  </si>
  <si>
    <t>Οργανικός άνθρακας</t>
  </si>
  <si>
    <t>Στοιχειακός άνθρακας</t>
  </si>
  <si>
    <t>θειικά ιόντα</t>
  </si>
  <si>
    <t>Νιτρικά ιόντα</t>
  </si>
  <si>
    <t>Αμμωνιακά ιόντα</t>
  </si>
  <si>
    <t>Θειικά ιόντα</t>
  </si>
  <si>
    <t>Χλωριόντα</t>
  </si>
  <si>
    <t>Άλλα</t>
  </si>
</sst>
</file>

<file path=xl/styles.xml><?xml version="1.0" encoding="utf-8"?>
<styleSheet xmlns="http://schemas.openxmlformats.org/spreadsheetml/2006/main" xmlns:mc="http://schemas.openxmlformats.org/markup-compatibility/2006" xmlns:x14ac="http://schemas.microsoft.com/office/spreadsheetml/2009/9/ac" mc:Ignorable="x14ac">
  <fonts count="1" x14ac:knownFonts="1">
    <font>
      <sz val="11"/>
      <color theme="1"/>
      <name val="Calibri"/>
      <family val="2"/>
      <charset val="161"/>
      <scheme val="minor"/>
    </font>
  </fonts>
  <fills count="2">
    <fill>
      <patternFill patternType="none"/>
    </fill>
    <fill>
      <patternFill patternType="gray125"/>
    </fill>
  </fills>
  <borders count="1">
    <border>
      <left/>
      <right/>
      <top/>
      <bottom/>
      <diagonal/>
    </border>
  </borders>
  <cellStyleXfs count="1">
    <xf numFmtId="0" fontId="0" fillId="0" borderId="0"/>
  </cellStyleXfs>
  <cellXfs count="2">
    <xf numFmtId="0" fontId="0" fillId="0" borderId="0" xfId="0"/>
    <xf numFmtId="9" fontId="0" fillId="0" borderId="0" xfId="0" applyNumberFormat="1"/>
  </cellXfs>
  <cellStyles count="1">
    <cellStyle name="Κανονικό" xfId="0" builtinId="0"/>
  </cellStyles>
  <dxfs count="0"/>
  <tableStyles count="0" defaultTableStyle="TableStyleMedium2" defaultPivotStyle="PivotStyleLight16"/>
  <extLst>
    <ext xmlns:x14="http://schemas.microsoft.com/office/spreadsheetml/2009/9/main" uri="{EB79DEF2-80B8-43e5-95BD-54CBDDF9020C}">
      <x14:slicerStyles defaultSlicerStyle="SlicerStyleLight1"/>
    </ext>
  </extLst>
</styleSheet>
</file>

<file path=xl/_rels/workbook.xml.rels><?xml version="1.0" encoding="UTF-8" standalone="yes"?>
<Relationships xmlns="http://schemas.openxmlformats.org/package/2006/relationships"><Relationship Id="rId3" Type="http://schemas.openxmlformats.org/officeDocument/2006/relationships/worksheet" Target="worksheets/sheet3.xml"/><Relationship Id="rId2" Type="http://schemas.openxmlformats.org/officeDocument/2006/relationships/worksheet" Target="worksheets/sheet2.xml"/><Relationship Id="rId1" Type="http://schemas.openxmlformats.org/officeDocument/2006/relationships/worksheet" Target="worksheets/sheet1.xml"/><Relationship Id="rId6" Type="http://schemas.openxmlformats.org/officeDocument/2006/relationships/sharedStrings" Target="sharedStrings.xml"/><Relationship Id="rId5" Type="http://schemas.openxmlformats.org/officeDocument/2006/relationships/styles" Target="styles.xml"/><Relationship Id="rId4" Type="http://schemas.openxmlformats.org/officeDocument/2006/relationships/theme" Target="theme/theme1.xml"/></Relationships>
</file>

<file path=xl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/>
              <a:t>Μέση χημική σύσταση των </a:t>
            </a:r>
            <a:r>
              <a:rPr lang="en-US"/>
              <a:t>PM</a:t>
            </a:r>
            <a:r>
              <a:rPr lang="en-US" baseline="-25000"/>
              <a:t>10 </a:t>
            </a:r>
            <a:r>
              <a:rPr lang="el-GR" baseline="0"/>
              <a:t>στη Ζυρίχη, Ελβετία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Φύλλο1!$B$1:$I$1</c:f>
              <c:strCache>
                <c:ptCount val="8"/>
                <c:pt idx="0">
                  <c:v>Άγνωστο</c:v>
                </c:pt>
                <c:pt idx="1">
                  <c:v>Μέταλλα και ιχνοστοιχεία</c:v>
                </c:pt>
                <c:pt idx="2">
                  <c:v>Mineral Dust</c:v>
                </c:pt>
                <c:pt idx="3">
                  <c:v>Οργανικός άνθρακας</c:v>
                </c:pt>
                <c:pt idx="4">
                  <c:v>Στοιχειακός άνθρακας</c:v>
                </c:pt>
                <c:pt idx="5">
                  <c:v>θειικά ιόντα</c:v>
                </c:pt>
                <c:pt idx="6">
                  <c:v>Νιτρικά ιόντα</c:v>
                </c:pt>
                <c:pt idx="7">
                  <c:v>Αμμωνιακά ιόντα</c:v>
                </c:pt>
              </c:strCache>
            </c:strRef>
          </c:cat>
          <c:val>
            <c:numRef>
              <c:f>Φύλλο1!$B$2:$I$2</c:f>
              <c:numCache>
                <c:formatCode>0%</c:formatCode>
                <c:ptCount val="8"/>
                <c:pt idx="0">
                  <c:v>0.22</c:v>
                </c:pt>
                <c:pt idx="1">
                  <c:v>0.03</c:v>
                </c:pt>
                <c:pt idx="2">
                  <c:v>0.1</c:v>
                </c:pt>
                <c:pt idx="3">
                  <c:v>0.2</c:v>
                </c:pt>
                <c:pt idx="4">
                  <c:v>0.08</c:v>
                </c:pt>
                <c:pt idx="5">
                  <c:v>0.15</c:v>
                </c:pt>
                <c:pt idx="6">
                  <c:v>0.14000000000000001</c:v>
                </c:pt>
                <c:pt idx="7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printSettings>
    <c:headerFooter/>
    <c:pageMargins b="0.75" l="0.7" r="0.7" t="0.75" header="0.3" footer="0.3"/>
    <c:pageSetup/>
  </c:printSettings>
</c:chartSpace>
</file>

<file path=xl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/>
              <a:t>Τυπική χημική σύσταση των </a:t>
            </a:r>
            <a:r>
              <a:rPr lang="en-US"/>
              <a:t>PM</a:t>
            </a:r>
            <a:r>
              <a:rPr lang="en-US" baseline="-25000"/>
              <a:t>10 </a:t>
            </a:r>
            <a:r>
              <a:rPr lang="el-GR" baseline="0"/>
              <a:t>στο Μπίρμιγκχαμ, Μεγάλη Βρετανία</a:t>
            </a:r>
            <a:endParaRPr lang="el-GR" baseline="-2500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Φύλλο1!$B$28:$H$28</c:f>
              <c:strCache>
                <c:ptCount val="7"/>
                <c:pt idx="0">
                  <c:v>Στοιχειακός άνθρακας</c:v>
                </c:pt>
                <c:pt idx="1">
                  <c:v>Οργανικός άνθρακας</c:v>
                </c:pt>
                <c:pt idx="2">
                  <c:v>Νιτρικά ιόντα</c:v>
                </c:pt>
                <c:pt idx="3">
                  <c:v>Θειικά ιόντα</c:v>
                </c:pt>
                <c:pt idx="4">
                  <c:v>Αμμωνιακά ιόντα</c:v>
                </c:pt>
                <c:pt idx="5">
                  <c:v>Χλωριόντα</c:v>
                </c:pt>
                <c:pt idx="6">
                  <c:v>Άλλα</c:v>
                </c:pt>
              </c:strCache>
            </c:strRef>
          </c:cat>
          <c:val>
            <c:numRef>
              <c:f>Φύλλο1!$B$29:$H$29</c:f>
              <c:numCache>
                <c:formatCode>0%</c:formatCode>
                <c:ptCount val="7"/>
                <c:pt idx="0">
                  <c:v>0.18</c:v>
                </c:pt>
                <c:pt idx="1">
                  <c:v>0.2</c:v>
                </c:pt>
                <c:pt idx="2">
                  <c:v>0.08</c:v>
                </c:pt>
                <c:pt idx="3">
                  <c:v>0.17</c:v>
                </c:pt>
                <c:pt idx="4">
                  <c:v>0.06</c:v>
                </c:pt>
                <c:pt idx="5">
                  <c:v>0.02</c:v>
                </c:pt>
                <c:pt idx="6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printSettings>
    <c:headerFooter/>
    <c:pageMargins b="0.75" l="0.7" r="0.7" t="0.75" header="0.3" footer="0.3"/>
    <c:pageSetup/>
  </c:printSettings>
</c:chartSpace>
</file>

<file path=xl/drawings/_rels/drawing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xl/drawings/drawing1.xml><?xml version="1.0" encoding="utf-8"?>
<xdr:wsDr xmlns:xdr="http://schemas.openxmlformats.org/drawingml/2006/spreadsheetDrawing" xmlns:a="http://schemas.openxmlformats.org/drawingml/2006/main">
  <xdr:twoCellAnchor>
    <xdr:from>
      <xdr:col>2</xdr:col>
      <xdr:colOff>466725</xdr:colOff>
      <xdr:row>8</xdr:row>
      <xdr:rowOff>23812</xdr:rowOff>
    </xdr:from>
    <xdr:to>
      <xdr:col>8</xdr:col>
      <xdr:colOff>590550</xdr:colOff>
      <xdr:row>22</xdr:row>
      <xdr:rowOff>100012</xdr:rowOff>
    </xdr:to>
    <xdr:graphicFrame macro="">
      <xdr:nvGraphicFramePr>
        <xdr:cNvPr id="2" name="Γράφημα 1"/>
        <xdr:cNvGraphicFramePr/>
      </xdr:nvGraphicFramePr>
      <xdr:xfrm>
        <a:off x="0" y="0"/>
        <a:ext cx="0" cy="0"/>
      </xdr:xfrm>
      <a:graphic>
        <a:graphicData uri="http://schemas.openxmlformats.org/drawingml/2006/chart">
          <c:chart xmlns:c="http://schemas.openxmlformats.org/drawingml/2006/chart" xmlns:r="http://schemas.openxmlformats.org/officeDocument/2006/relationships" r:id="rId1"/>
        </a:graphicData>
      </a:graphic>
    </xdr:graphicFrame>
    <xdr:clientData/>
  </xdr:twoCellAnchor>
  <xdr:twoCellAnchor>
    <xdr:from>
      <xdr:col>2</xdr:col>
      <xdr:colOff>180975</xdr:colOff>
      <xdr:row>31</xdr:row>
      <xdr:rowOff>119062</xdr:rowOff>
    </xdr:from>
    <xdr:to>
      <xdr:col>8</xdr:col>
      <xdr:colOff>123825</xdr:colOff>
      <xdr:row>48</xdr:row>
      <xdr:rowOff>0</xdr:rowOff>
    </xdr:to>
    <xdr:graphicFrame macro="">
      <xdr:nvGraphicFramePr>
        <xdr:cNvPr id="3" name="Γράφημα 2"/>
        <xdr:cNvGraphicFramePr/>
      </xdr:nvGraphicFramePr>
      <xdr:xfrm>
        <a:off x="0" y="0"/>
        <a:ext cx="0" cy="0"/>
      </xdr:xfrm>
      <a:graphic>
        <a:graphicData uri="http://schemas.openxmlformats.org/drawingml/2006/chart">
          <c:chart xmlns:c="http://schemas.openxmlformats.org/drawingml/2006/chart" xmlns:r="http://schemas.openxmlformats.org/officeDocument/2006/relationships" r:id="rId2"/>
        </a:graphicData>
      </a:graphic>
    </xdr:graphicFrame>
    <xdr:clientData/>
  </xdr:twoCellAnchor>
</xdr:wsDr>
</file>

<file path=xl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xl/worksheets/_rels/sheet1.xml.rels><?xml version="1.0" encoding="UTF-8" standalone="yes"?>
<Relationships xmlns="http://schemas.openxmlformats.org/package/2006/relationships"><Relationship Id="rId1" Type="http://schemas.openxmlformats.org/officeDocument/2006/relationships/drawing" Target="../drawings/drawing1.xml"/></Relationships>
</file>

<file path=xl/worksheets/sheet1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B1:I29"/>
  <sheetViews>
    <sheetView tabSelected="1" topLeftCell="A19" workbookViewId="0">
      <selection activeCell="J42" sqref="J42"/>
    </sheetView>
  </sheetViews>
  <sheetFormatPr defaultRowHeight="15" x14ac:dyDescent="0.25"/>
  <cols>
    <col min="3" max="3" width="15.42578125" customWidth="1"/>
    <col min="4" max="4" width="14.7109375" customWidth="1"/>
    <col min="6" max="6" width="29.28515625" customWidth="1"/>
    <col min="7" max="7" width="9.140625" customWidth="1"/>
    <col min="9" max="9" width="12.5703125" customWidth="1"/>
  </cols>
  <sheetData>
    <row r="1" spans="2:9" x14ac:dyDescent="0.25">
      <c r="B1" t="s">
        <v>1</v>
      </c>
      <c r="C1" t="s">
        <v>2</v>
      </c>
      <c r="D1" t="s">
        <v>0</v>
      </c>
      <c r="E1" t="s">
        <v>3</v>
      </c>
      <c r="F1" t="s">
        <v>4</v>
      </c>
      <c r="G1" t="s">
        <v>5</v>
      </c>
      <c r="H1" t="s">
        <v>6</v>
      </c>
      <c r="I1" t="s">
        <v>7</v>
      </c>
    </row>
    <row r="2" spans="2:9" x14ac:dyDescent="0.25">
      <c r="B2" s="1">
        <v>0.22</v>
      </c>
      <c r="C2" s="1">
        <v>0.03</v>
      </c>
      <c r="D2" s="1">
        <v>0.1</v>
      </c>
      <c r="E2" s="1">
        <v>0.2</v>
      </c>
      <c r="F2" s="1">
        <v>0.08</v>
      </c>
      <c r="G2" s="1">
        <v>0.15</v>
      </c>
      <c r="H2" s="1">
        <v>0.14000000000000001</v>
      </c>
      <c r="I2" s="1">
        <v>0.08</v>
      </c>
    </row>
    <row r="28" spans="2:8" x14ac:dyDescent="0.25">
      <c r="B28" t="s">
        <v>4</v>
      </c>
      <c r="C28" t="s">
        <v>3</v>
      </c>
      <c r="D28" t="s">
        <v>6</v>
      </c>
      <c r="E28" t="s">
        <v>8</v>
      </c>
      <c r="F28" t="s">
        <v>7</v>
      </c>
      <c r="G28" t="s">
        <v>9</v>
      </c>
      <c r="H28" t="s">
        <v>10</v>
      </c>
    </row>
    <row r="29" spans="2:8" x14ac:dyDescent="0.25">
      <c r="B29" s="1">
        <v>0.18</v>
      </c>
      <c r="C29" s="1">
        <v>0.2</v>
      </c>
      <c r="D29" s="1">
        <v>0.08</v>
      </c>
      <c r="E29" s="1">
        <v>0.17</v>
      </c>
      <c r="F29" s="1">
        <v>0.06</v>
      </c>
      <c r="G29" s="1">
        <v>0.02</v>
      </c>
      <c r="H29" s="1">
        <v>0.31</v>
      </c>
    </row>
  </sheetData>
  <pageMargins left="0.7" right="0.7" top="0.75" bottom="0.75" header="0.3" footer="0.3"/>
  <drawing r:id="rId1"/>
</worksheet>
</file>

<file path=xl/worksheets/sheet2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"/>
  <sheetViews>
    <sheetView workbookViewId="0"/>
  </sheetViews>
  <sheetFormatPr defaultRowHeight="15" x14ac:dyDescent="0.25"/>
  <sheetData/>
  <pageMargins left="0.7" right="0.7" top="0.75" bottom="0.75" header="0.3" footer="0.3"/>
</worksheet>
</file>

<file path=xl/worksheets/sheet3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"/>
  <sheetViews>
    <sheetView workbookViewId="0"/>
  </sheetViews>
  <sheetFormatPr defaultRowHeight="15" x14ac:dyDescent="0.25"/>
  <sheetData/>
  <pageMargins left="0.7" right="0.7" top="0.75" bottom="0.75" header="0.3" footer="0.3"/>
</worksheet>
</file>

<file path=docProps/app.xml><?xml version="1.0" encoding="utf-8"?>
<Properties xmlns="http://schemas.openxmlformats.org/officeDocument/2006/extended-properties" xmlns:vt="http://schemas.openxmlformats.org/officeDocument/2006/docPropsVTypes">
  <Application>Microsoft Excel</Application>
  <DocSecurity>0</DocSecurity>
  <ScaleCrop>false</ScaleCrop>
  <HeadingPairs>
    <vt:vector size="2" baseType="variant">
      <vt:variant>
        <vt:lpstr>Φύλλα εργασίας</vt:lpstr>
      </vt:variant>
      <vt:variant>
        <vt:i4>3</vt:i4>
      </vt:variant>
    </vt:vector>
  </HeadingPairs>
  <TitlesOfParts>
    <vt:vector size="3" baseType="lpstr">
      <vt:lpstr>Φύλλο1</vt:lpstr>
      <vt:lpstr>Φύλλο2</vt:lpstr>
      <vt:lpstr>Φύλλο3</vt:lpstr>
    </vt:vector>
  </TitlesOfParts>
  <Company/>
  <LinksUpToDate>false</LinksUpToDate>
  <SharedDoc>false</SharedDoc>
  <HyperlinksChanged>false</HyperlinksChanged>
  <AppVersion>14.0300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Katerina</dc:creator>
  <cp:lastModifiedBy>Katerina</cp:lastModifiedBy>
  <dcterms:created xsi:type="dcterms:W3CDTF">2013-07-20T12:56:19Z</dcterms:created>
  <dcterms:modified xsi:type="dcterms:W3CDTF">2013-07-20T13:10:42Z</dcterms:modified>
</cp:coreProperties>
</file>