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6/3/2013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6/3/2013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6/3/2013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6/3/2013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6/3/2013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6/3/2013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6/3/2013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6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908722"/>
            <a:ext cx="7772400" cy="1755627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ΣΗΜΕΙΩΣΕΙΣ ΩΣ ΠΡΟΣ ΤΗΝ ΠΑΡΟΥΣΙΑΣΗ ΤΗΣ ΟΜΑΔΑΣ ΔΙΟΙΚΗΣΗΣ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dirty="0" err="1" smtClean="0">
                <a:solidFill>
                  <a:schemeClr val="bg1"/>
                </a:solidFill>
              </a:rPr>
              <a:t>Θώμος</a:t>
            </a:r>
            <a:r>
              <a:rPr lang="el-GR" sz="2000" dirty="0" smtClean="0">
                <a:solidFill>
                  <a:schemeClr val="bg1"/>
                </a:solidFill>
              </a:rPr>
              <a:t> Γιώργος</a:t>
            </a:r>
          </a:p>
          <a:p>
            <a:pPr>
              <a:spcBef>
                <a:spcPts val="0"/>
              </a:spcBef>
            </a:pPr>
            <a:r>
              <a:rPr lang="el-GR" sz="2000" dirty="0" err="1" smtClean="0">
                <a:solidFill>
                  <a:schemeClr val="bg1"/>
                </a:solidFill>
              </a:rPr>
              <a:t>Λακκοτρύπης</a:t>
            </a:r>
            <a:r>
              <a:rPr lang="el-GR" sz="2000" dirty="0" smtClean="0">
                <a:solidFill>
                  <a:schemeClr val="bg1"/>
                </a:solidFill>
              </a:rPr>
              <a:t> Μίλτος</a:t>
            </a:r>
          </a:p>
          <a:p>
            <a:pPr>
              <a:spcBef>
                <a:spcPts val="0"/>
              </a:spcBef>
            </a:pPr>
            <a:r>
              <a:rPr lang="el-GR" sz="2000" dirty="0" err="1" smtClean="0">
                <a:solidFill>
                  <a:schemeClr val="bg1"/>
                </a:solidFill>
              </a:rPr>
              <a:t>Φωλίνα</a:t>
            </a:r>
            <a:r>
              <a:rPr lang="el-GR" sz="2000" dirty="0" smtClean="0">
                <a:solidFill>
                  <a:schemeClr val="bg1"/>
                </a:solidFill>
              </a:rPr>
              <a:t> Ματίνα</a:t>
            </a:r>
          </a:p>
          <a:p>
            <a:pPr>
              <a:spcBef>
                <a:spcPts val="0"/>
              </a:spcBef>
            </a:pPr>
            <a:r>
              <a:rPr lang="el-GR" sz="2000" dirty="0" smtClean="0">
                <a:solidFill>
                  <a:schemeClr val="bg1"/>
                </a:solidFill>
              </a:rPr>
              <a:t>Χριστοπούλου Δήμητρα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3131841" y="6309320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Βόλος, Μάρτιος 2013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105726" y="3429000"/>
            <a:ext cx="49325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700" dirty="0" smtClean="0">
                <a:solidFill>
                  <a:schemeClr val="bg1"/>
                </a:solidFill>
              </a:rPr>
              <a:t>Ομάδα Εκπαίδευση - Καινοτομία</a:t>
            </a:r>
            <a:endParaRPr lang="en-US" sz="27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6565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5000" contrast="-3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- Εικόνα" descr="419242_380601372037664_139547617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415625"/>
            <a:ext cx="7200800" cy="3442375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1907705" y="26064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Γενικές Παρατηρήσεις</a:t>
            </a:r>
            <a:endParaRPr lang="en-US" dirty="0"/>
          </a:p>
        </p:txBody>
      </p:sp>
      <p:sp>
        <p:nvSpPr>
          <p:cNvPr id="7" name="6 - TextBox"/>
          <p:cNvSpPr txBox="1"/>
          <p:nvPr/>
        </p:nvSpPr>
        <p:spPr>
          <a:xfrm>
            <a:off x="467544" y="692698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 algn="just">
              <a:buFont typeface="Wingdings" pitchFamily="2" charset="2"/>
              <a:buChar char="§"/>
            </a:pPr>
            <a:r>
              <a:rPr lang="el-GR" dirty="0" smtClean="0"/>
              <a:t>Τα πρώτα ιστορικά στοιχεία που παρουσιάστηκαν ήταν πολύ ενδιαφέροντα</a:t>
            </a:r>
          </a:p>
          <a:p>
            <a:pPr marL="284163" indent="-284163" algn="just">
              <a:buFont typeface="Wingdings" pitchFamily="2" charset="2"/>
              <a:buChar char="§"/>
            </a:pPr>
            <a:r>
              <a:rPr lang="el-GR" dirty="0" smtClean="0"/>
              <a:t>Έγινε προσπάθεια για μία πλήρη ενημέρωση ως προς το Ρυθμιστικό Σχέδιο Βόλου και το Γενικό Πολεοδομικό Σχέδιο</a:t>
            </a:r>
          </a:p>
          <a:p>
            <a:pPr marL="284163" indent="-284163" algn="just">
              <a:buFont typeface="Wingdings" pitchFamily="2" charset="2"/>
              <a:buChar char="§"/>
            </a:pPr>
            <a:r>
              <a:rPr lang="el-GR" dirty="0" smtClean="0"/>
              <a:t>Δόθηκαν άμεσες διευκρινήσεις από την ομάδα διοίκησης στις υπόλοιπες ομάδες σε τυχόν ερωτήσεις τους</a:t>
            </a:r>
          </a:p>
          <a:p>
            <a:pPr marL="284163" indent="-284163" algn="just">
              <a:buFont typeface="Wingdings" pitchFamily="2" charset="2"/>
              <a:buChar char="§"/>
            </a:pPr>
            <a:r>
              <a:rPr lang="el-GR" dirty="0" smtClean="0"/>
              <a:t>Υπήρξε ευγενική και πρόθυμη όλη η ομάδα να καλύψει την περίπλοκη θεματολογία και να δώσει κατευθύνσεις</a:t>
            </a:r>
          </a:p>
          <a:p>
            <a:pPr marL="284163" indent="-284163" algn="just">
              <a:buFont typeface="Wingdings" pitchFamily="2" charset="2"/>
              <a:buChar char="§"/>
            </a:pPr>
            <a:r>
              <a:rPr lang="el-GR" dirty="0" smtClean="0"/>
              <a:t>Δόθηκε λύση στο θέμα της ανταλλαγής των αρχείων αν και θα πρέπει να υπάρξει μία πιο μόνιμη λύση</a:t>
            </a:r>
          </a:p>
        </p:txBody>
      </p:sp>
      <p:cxnSp>
        <p:nvCxnSpPr>
          <p:cNvPr id="9" name="8 - Ευθεία γραμμή σύνδεσης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21 - Ευθεία γραμμή σύνδεσης"/>
          <p:cNvCxnSpPr/>
          <p:nvPr/>
        </p:nvCxnSpPr>
        <p:spPr>
          <a:xfrm>
            <a:off x="755576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6565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5000" contrast="-3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- TextBox"/>
          <p:cNvSpPr txBox="1"/>
          <p:nvPr/>
        </p:nvSpPr>
        <p:spPr>
          <a:xfrm>
            <a:off x="1907705" y="26064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Γενικές Παρατηρήσεις</a:t>
            </a:r>
            <a:endParaRPr lang="en-US" dirty="0"/>
          </a:p>
        </p:txBody>
      </p:sp>
      <p:pic>
        <p:nvPicPr>
          <p:cNvPr id="6" name="5 - Εικόνα" descr="VOLOS FLO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7952" y="3429000"/>
            <a:ext cx="5148096" cy="3429000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467544" y="692698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 algn="just">
              <a:buFont typeface="Wingdings" pitchFamily="2" charset="2"/>
              <a:buChar char="§"/>
            </a:pPr>
            <a:r>
              <a:rPr lang="el-GR" dirty="0" smtClean="0"/>
              <a:t>Σημαντικό ζήτημα της ομάδας διοίκησης είναι η οριοθέτηση της περιοχής στο ΓΠΣ Βόλου αλλά δεν έγινε αντιληπτή από την ομάδα εκπαίδευσης-καινοτομίας</a:t>
            </a:r>
          </a:p>
          <a:p>
            <a:pPr marL="284163" indent="-284163" algn="just">
              <a:buFont typeface="Wingdings" pitchFamily="2" charset="2"/>
              <a:buChar char="§"/>
            </a:pPr>
            <a:r>
              <a:rPr lang="el-GR" dirty="0" smtClean="0"/>
              <a:t>Κρίθηκε λοιπόν απαραίτητη η προβολή ενός χάρτη της περιοχής μελέτης για επεξηγήσεις καθ’ όλη την διάρκεια της παρουσίασης</a:t>
            </a:r>
          </a:p>
          <a:p>
            <a:pPr marL="284163" indent="-284163" algn="just">
              <a:buFont typeface="Wingdings" pitchFamily="2" charset="2"/>
              <a:buChar char="§"/>
            </a:pPr>
            <a:r>
              <a:rPr lang="el-GR" dirty="0" smtClean="0"/>
              <a:t>Θα μπορούσε να υπάρχει μία συνεχόμενη και πιο απλή παρουσίαση καθώς και  </a:t>
            </a:r>
          </a:p>
          <a:p>
            <a:pPr marL="284163" indent="-284163" algn="just">
              <a:buFont typeface="Wingdings" pitchFamily="2" charset="2"/>
              <a:buChar char="§"/>
            </a:pPr>
            <a:r>
              <a:rPr lang="el-GR" dirty="0" smtClean="0"/>
              <a:t>Να γινόταν μια σύντομη και συγκεντρωτική αναφορά στις προτάσεις των Πλαισίων για το Π.Σ.Β. (Γενικό-Περιφερειακό-</a:t>
            </a:r>
            <a:r>
              <a:rPr lang="el-GR" dirty="0" err="1" smtClean="0"/>
              <a:t>Ειδικ</a:t>
            </a:r>
            <a:r>
              <a:rPr lang="el-GR" dirty="0" smtClean="0"/>
              <a:t>ό)</a:t>
            </a:r>
          </a:p>
          <a:p>
            <a:pPr marL="284163" indent="-284163" algn="just">
              <a:buFont typeface="Wingdings" pitchFamily="2" charset="2"/>
              <a:buChar char="§"/>
            </a:pPr>
            <a:r>
              <a:rPr lang="el-GR" dirty="0" smtClean="0"/>
              <a:t>Δεν διευκρινίστηκε τι τελικά θα χρησιμοποιήσει κάθε ομάδα για την εκπόνηση της εργασίας (Επιχειρησιακό?)</a:t>
            </a: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692696"/>
            <a:ext cx="860444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755576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6565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5000" contrast="-3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- TextBox"/>
          <p:cNvSpPr txBox="1"/>
          <p:nvPr/>
        </p:nvSpPr>
        <p:spPr>
          <a:xfrm>
            <a:off x="1907705" y="26064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Παρατηρήσεις για Ρ.Σ.Β. και Γ.Π.Σ.</a:t>
            </a:r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>
            <a:off x="467544" y="692698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 algn="just">
              <a:buFont typeface="Wingdings" pitchFamily="2" charset="2"/>
              <a:buChar char="§"/>
            </a:pPr>
            <a:r>
              <a:rPr lang="el-GR" dirty="0" smtClean="0"/>
              <a:t>Το Ρ.Σ.Β. θέτει καίρια ζητήματα που απασχολούν την ομάδα εκπαίδευσης-καινοτομίας</a:t>
            </a:r>
          </a:p>
          <a:p>
            <a:pPr marL="284163" indent="-284163" algn="just">
              <a:buFont typeface="Wingdings" pitchFamily="2" charset="2"/>
              <a:buChar char="§"/>
            </a:pPr>
            <a:r>
              <a:rPr lang="el-GR" dirty="0" smtClean="0"/>
              <a:t>Οι παρατηρήσεις φορέων στο Ρ.Σ.Β. που παρουσιάστηκαν είναι σημαντικές και θα χρειαστούν οι πηγές τους ώστε να αναλυθούν από την ομάδα εκπαίδευσης-καινοτομίας</a:t>
            </a:r>
          </a:p>
          <a:p>
            <a:pPr marL="284163" indent="-284163" algn="just">
              <a:buFont typeface="Wingdings" pitchFamily="2" charset="2"/>
              <a:buChar char="§"/>
            </a:pPr>
            <a:r>
              <a:rPr lang="el-GR" dirty="0" smtClean="0"/>
              <a:t>Σημαντικό ζήτημα για το Ρ.Σ.Β. αποτελεί η ΖΟΕ</a:t>
            </a:r>
          </a:p>
          <a:p>
            <a:pPr marL="284163" indent="-284163" algn="just">
              <a:buFont typeface="Wingdings" pitchFamily="2" charset="2"/>
              <a:buChar char="§"/>
            </a:pPr>
            <a:r>
              <a:rPr lang="el-GR" dirty="0" smtClean="0"/>
              <a:t>Ενώ δεν λαμβάνει υπόψη του την κατάσταση της κρίσης εφόσον ακόμα δεν έχει θεσπιστεί</a:t>
            </a:r>
          </a:p>
          <a:p>
            <a:pPr marL="284163" indent="-284163" algn="just">
              <a:buFont typeface="Wingdings" pitchFamily="2" charset="2"/>
              <a:buChar char="§"/>
            </a:pPr>
            <a:r>
              <a:rPr lang="el-GR" dirty="0" smtClean="0"/>
              <a:t>Προωθείται το δίπολο Βόλου-Λάρισας</a:t>
            </a:r>
          </a:p>
          <a:p>
            <a:pPr marL="284163" indent="-284163" algn="just">
              <a:buFont typeface="Wingdings" pitchFamily="2" charset="2"/>
              <a:buChar char="§"/>
            </a:pPr>
            <a:r>
              <a:rPr lang="el-GR" dirty="0" smtClean="0"/>
              <a:t>Η Τεχνολογία και το Πανεπιστήμιο αποτελούν συγκριτικά πλεονεκτήματα στο Ρ.Σ.Β.</a:t>
            </a:r>
          </a:p>
        </p:txBody>
      </p:sp>
      <p:pic>
        <p:nvPicPr>
          <p:cNvPr id="8" name="7 - Εικόνα" descr="volos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6634" y="3764310"/>
            <a:ext cx="5270731" cy="3093690"/>
          </a:xfrm>
          <a:prstGeom prst="rect">
            <a:avLst/>
          </a:prstGeom>
        </p:spPr>
      </p:pic>
      <p:cxnSp>
        <p:nvCxnSpPr>
          <p:cNvPr id="7" name="6 - Ευθεία γραμμή σύνδεσης"/>
          <p:cNvCxnSpPr/>
          <p:nvPr/>
        </p:nvCxnSpPr>
        <p:spPr>
          <a:xfrm>
            <a:off x="0" y="692696"/>
            <a:ext cx="860444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755576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6565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5000" contrast="-3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- TextBox"/>
          <p:cNvSpPr txBox="1"/>
          <p:nvPr/>
        </p:nvSpPr>
        <p:spPr>
          <a:xfrm>
            <a:off x="1907705" y="26064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Παρατηρήσεις για Ρ.Σ.Β. και Γ.Π.Σ.</a:t>
            </a:r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>
            <a:off x="467544" y="692698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Font typeface="Wingdings" pitchFamily="2" charset="2"/>
              <a:buChar char="§"/>
            </a:pPr>
            <a:r>
              <a:rPr lang="el-GR" dirty="0" smtClean="0"/>
              <a:t>Γιατί η παρουσίαση ξεκίνησε με το Ρ.Σ.Β.  ειδικά όταν κινδυνεύει η κατάργηση του?</a:t>
            </a:r>
          </a:p>
          <a:p>
            <a:pPr marL="284163" indent="-284163">
              <a:buFont typeface="Wingdings" pitchFamily="2" charset="2"/>
              <a:buChar char="§"/>
            </a:pPr>
            <a:r>
              <a:rPr lang="el-GR" dirty="0" smtClean="0"/>
              <a:t>Ωστόσο υπήρξε εκτενής παρουσίαση ενώ χάθηκε χρόνος στην ανάγνωση άρθρων</a:t>
            </a:r>
          </a:p>
          <a:p>
            <a:pPr marL="284163" indent="-284163">
              <a:buFont typeface="Wingdings" pitchFamily="2" charset="2"/>
              <a:buChar char="§"/>
            </a:pPr>
            <a:r>
              <a:rPr lang="el-GR" dirty="0" smtClean="0"/>
              <a:t>Δεν δόθηκε η δυνατότητα να παρουσιαστούν οι βασικές προτεραιότητες του σχεδίου και οι επιμέρους ουσιαστικοί στόχοι του</a:t>
            </a:r>
          </a:p>
          <a:p>
            <a:pPr marL="284163" indent="-284163">
              <a:buFont typeface="Wingdings" pitchFamily="2" charset="2"/>
              <a:buChar char="§"/>
            </a:pPr>
            <a:r>
              <a:rPr lang="el-GR" dirty="0" smtClean="0"/>
              <a:t>Η παρουσίαση του Γ.Π.Σ. ήταν μικρότερη σε έκταση λόγω υπέρβασης χρόνου</a:t>
            </a:r>
          </a:p>
          <a:p>
            <a:pPr marL="284163" indent="-284163">
              <a:buFont typeface="Wingdings" pitchFamily="2" charset="2"/>
              <a:buChar char="§"/>
            </a:pPr>
            <a:r>
              <a:rPr lang="el-GR" dirty="0" smtClean="0"/>
              <a:t>Κρίθηκε απαραίτητη η παρουσίαση των στόχων και προτάσεων και των δύο σχεδίων όσον αφορά το πεδίο εργασίας των επιμέρους ομάδων</a:t>
            </a:r>
          </a:p>
        </p:txBody>
      </p:sp>
      <p:pic>
        <p:nvPicPr>
          <p:cNvPr id="8" name="7 - Εικόνα" descr="volos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820162"/>
            <a:ext cx="3240360" cy="3037838"/>
          </a:xfrm>
          <a:prstGeom prst="rect">
            <a:avLst/>
          </a:prstGeom>
        </p:spPr>
      </p:pic>
      <p:pic>
        <p:nvPicPr>
          <p:cNvPr id="13" name="12 - Εικόνα" descr="volos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844466"/>
            <a:ext cx="4464496" cy="3013534"/>
          </a:xfrm>
          <a:prstGeom prst="rect">
            <a:avLst/>
          </a:prstGeom>
        </p:spPr>
      </p:pic>
      <p:cxnSp>
        <p:nvCxnSpPr>
          <p:cNvPr id="7" name="6 - Ευθεία γραμμή σύνδεσης"/>
          <p:cNvCxnSpPr/>
          <p:nvPr/>
        </p:nvCxnSpPr>
        <p:spPr>
          <a:xfrm>
            <a:off x="0" y="692696"/>
            <a:ext cx="860444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755576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6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- TextBox"/>
          <p:cNvSpPr txBox="1"/>
          <p:nvPr/>
        </p:nvSpPr>
        <p:spPr>
          <a:xfrm>
            <a:off x="3707904" y="260648"/>
            <a:ext cx="52025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700" dirty="0" smtClean="0">
                <a:solidFill>
                  <a:schemeClr val="bg1"/>
                </a:solidFill>
              </a:rPr>
              <a:t>Ευχαριστούμε για την προσοχή σας</a:t>
            </a:r>
            <a:endParaRPr lang="en-US" sz="27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353</Words>
  <Application>Microsoft Office PowerPoint</Application>
  <PresentationFormat>Προβολή στην οθόνη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ΣΗΜΕΙΩΣΕΙΣ ΩΣ ΠΡΟΣ ΤΗΝ ΠΑΡΟΥΣΙΑΣΗ ΤΗΣ ΟΜΑΔΑΣ ΔΙΟΙΚΗΣΗΣ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ΠΑΡΑΤΗΡΗΣΕΙΣ ΩΣ ΠΡΟΣ ΤΗΝ ΠΑΡΟΥΣΙΑΣΗ ΤΗΣ ΟΜΑΔΑΣ ΔΙΟΙΚΗΣΗΣ</dc:title>
  <dc:creator>Dimitra</dc:creator>
  <cp:lastModifiedBy>Dimitra</cp:lastModifiedBy>
  <cp:revision>21</cp:revision>
  <dcterms:created xsi:type="dcterms:W3CDTF">2013-03-05T22:14:33Z</dcterms:created>
  <dcterms:modified xsi:type="dcterms:W3CDTF">2013-03-06T14:08:35Z</dcterms:modified>
</cp:coreProperties>
</file>