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3" r:id="rId2"/>
    <p:sldId id="258" r:id="rId3"/>
    <p:sldId id="259" r:id="rId4"/>
    <p:sldId id="332" r:id="rId5"/>
    <p:sldId id="263" r:id="rId6"/>
    <p:sldId id="260" r:id="rId7"/>
    <p:sldId id="261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31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311" r:id="rId27"/>
    <p:sldId id="312" r:id="rId28"/>
    <p:sldId id="319" r:id="rId29"/>
    <p:sldId id="318" r:id="rId30"/>
    <p:sldId id="314" r:id="rId31"/>
    <p:sldId id="315" r:id="rId32"/>
    <p:sldId id="316" r:id="rId33"/>
    <p:sldId id="317" r:id="rId34"/>
    <p:sldId id="282" r:id="rId35"/>
    <p:sldId id="283" r:id="rId36"/>
    <p:sldId id="284" r:id="rId37"/>
    <p:sldId id="285" r:id="rId38"/>
    <p:sldId id="286" r:id="rId39"/>
    <p:sldId id="287" r:id="rId40"/>
    <p:sldId id="320" r:id="rId41"/>
    <p:sldId id="321" r:id="rId42"/>
    <p:sldId id="289" r:id="rId43"/>
    <p:sldId id="322" r:id="rId44"/>
    <p:sldId id="290" r:id="rId45"/>
    <p:sldId id="291" r:id="rId46"/>
    <p:sldId id="297" r:id="rId47"/>
    <p:sldId id="296" r:id="rId48"/>
    <p:sldId id="294" r:id="rId49"/>
    <p:sldId id="295" r:id="rId50"/>
    <p:sldId id="292" r:id="rId51"/>
    <p:sldId id="298" r:id="rId52"/>
    <p:sldId id="299" r:id="rId53"/>
    <p:sldId id="301" r:id="rId54"/>
    <p:sldId id="304" r:id="rId55"/>
    <p:sldId id="302" r:id="rId56"/>
    <p:sldId id="303" r:id="rId57"/>
    <p:sldId id="305" r:id="rId58"/>
    <p:sldId id="306" r:id="rId59"/>
    <p:sldId id="307" r:id="rId60"/>
    <p:sldId id="308" r:id="rId61"/>
    <p:sldId id="309" r:id="rId62"/>
    <p:sldId id="324" r:id="rId63"/>
    <p:sldId id="323" r:id="rId64"/>
    <p:sldId id="330" r:id="rId65"/>
    <p:sldId id="329" r:id="rId66"/>
    <p:sldId id="328" r:id="rId67"/>
    <p:sldId id="331" r:id="rId68"/>
    <p:sldId id="325" r:id="rId69"/>
    <p:sldId id="326" r:id="rId7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F1529-24A3-4999-BBA0-551AE335E0D7}" type="datetimeFigureOut">
              <a:rPr lang="en-US" smtClean="0"/>
              <a:pPr/>
              <a:t>3/8/2015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206F-0466-4FAC-875C-561182D7FF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F1529-24A3-4999-BBA0-551AE335E0D7}" type="datetimeFigureOut">
              <a:rPr lang="en-US" smtClean="0"/>
              <a:pPr/>
              <a:t>3/8/2015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206F-0466-4FAC-875C-561182D7FF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F1529-24A3-4999-BBA0-551AE335E0D7}" type="datetimeFigureOut">
              <a:rPr lang="en-US" smtClean="0"/>
              <a:pPr/>
              <a:t>3/8/2015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206F-0466-4FAC-875C-561182D7FF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F1529-24A3-4999-BBA0-551AE335E0D7}" type="datetimeFigureOut">
              <a:rPr lang="en-US" smtClean="0"/>
              <a:pPr/>
              <a:t>3/8/2015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206F-0466-4FAC-875C-561182D7FF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F1529-24A3-4999-BBA0-551AE335E0D7}" type="datetimeFigureOut">
              <a:rPr lang="en-US" smtClean="0"/>
              <a:pPr/>
              <a:t>3/8/2015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206F-0466-4FAC-875C-561182D7FF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F1529-24A3-4999-BBA0-551AE335E0D7}" type="datetimeFigureOut">
              <a:rPr lang="en-US" smtClean="0"/>
              <a:pPr/>
              <a:t>3/8/2015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206F-0466-4FAC-875C-561182D7FF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F1529-24A3-4999-BBA0-551AE335E0D7}" type="datetimeFigureOut">
              <a:rPr lang="en-US" smtClean="0"/>
              <a:pPr/>
              <a:t>3/8/2015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206F-0466-4FAC-875C-561182D7FF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F1529-24A3-4999-BBA0-551AE335E0D7}" type="datetimeFigureOut">
              <a:rPr lang="en-US" smtClean="0"/>
              <a:pPr/>
              <a:t>3/8/2015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206F-0466-4FAC-875C-561182D7FF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F1529-24A3-4999-BBA0-551AE335E0D7}" type="datetimeFigureOut">
              <a:rPr lang="en-US" smtClean="0"/>
              <a:pPr/>
              <a:t>3/8/2015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206F-0466-4FAC-875C-561182D7FF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F1529-24A3-4999-BBA0-551AE335E0D7}" type="datetimeFigureOut">
              <a:rPr lang="en-US" smtClean="0"/>
              <a:pPr/>
              <a:t>3/8/2015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206F-0466-4FAC-875C-561182D7FF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F1529-24A3-4999-BBA0-551AE335E0D7}" type="datetimeFigureOut">
              <a:rPr lang="en-US" smtClean="0"/>
              <a:pPr/>
              <a:t>3/8/2015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206F-0466-4FAC-875C-561182D7FF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F1529-24A3-4999-BBA0-551AE335E0D7}" type="datetimeFigureOut">
              <a:rPr lang="en-US" smtClean="0"/>
              <a:pPr/>
              <a:t>3/8/2015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D206F-0466-4FAC-875C-561182D7FFB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29226"/>
            <a:ext cx="9144000" cy="539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70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lynthos_house price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6762" y="0"/>
            <a:ext cx="475047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thenian house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770381"/>
            <a:ext cx="9059633" cy="555421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thenian houses2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5000" y="74973"/>
            <a:ext cx="5105400" cy="678302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thenian houses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7781" y="0"/>
            <a:ext cx="432843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ear 1973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3548"/>
            <a:ext cx="9144000" cy="687154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ear 1973_plate 31b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8639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ear 1973_plate 32a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5000" y="0"/>
            <a:ext cx="5181600" cy="68394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asos_quartier du Silen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28600"/>
            <a:ext cx="9139101" cy="6629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asos_quartier du Silene_recon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28600"/>
            <a:ext cx="9033725" cy="66294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alieis_plan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0"/>
            <a:ext cx="8534400" cy="694315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lynthos_plan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5624" y="0"/>
            <a:ext cx="521275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alieis_sector B_7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600" y="-45039"/>
            <a:ext cx="7467600" cy="690303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alieis_house 7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1000"/>
            <a:ext cx="9159663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alieis_house A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-12007"/>
            <a:ext cx="7772400" cy="6870007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alieis_house C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6859" y="0"/>
            <a:ext cx="609028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alieis_houses D-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4612" y="0"/>
            <a:ext cx="437477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bdera_house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7802" y="0"/>
            <a:ext cx="450839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ate plan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600" y="1623"/>
            <a:ext cx="6705600" cy="6856377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lan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2600" y="0"/>
            <a:ext cx="6019800" cy="6871476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construction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9800" y="0"/>
            <a:ext cx="530627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osta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2200" y="0"/>
            <a:ext cx="4953000" cy="3510000"/>
          </a:xfrm>
          <a:prstGeom prst="rect">
            <a:avLst/>
          </a:prstGeom>
        </p:spPr>
      </p:pic>
      <p:pic>
        <p:nvPicPr>
          <p:cNvPr id="3" name="Picture 2" descr="Pastas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400" y="3733800"/>
            <a:ext cx="6874980" cy="3124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lynthos_insula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0220" y="59436"/>
            <a:ext cx="5623560" cy="67391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saic floor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3594" y="0"/>
            <a:ext cx="455681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saic floor2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nstruction_plaster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762000"/>
            <a:ext cx="9144001" cy="529549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nstruction_floor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7400" y="28189"/>
            <a:ext cx="5334000" cy="6829811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iene_plan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54671"/>
            <a:ext cx="9144000" cy="5922329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iene_houses_stat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41262"/>
            <a:ext cx="9144001" cy="6716738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iene_insula_plan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4214" y="0"/>
            <a:ext cx="603557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iene_insula_recon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5910" y="80010"/>
            <a:ext cx="6012180" cy="669798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iene_house with find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4600" y="10303"/>
            <a:ext cx="3962400" cy="6847697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olophon_plan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0424" y="0"/>
            <a:ext cx="498315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8620"/>
            <a:ext cx="9144000" cy="608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71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olland 1944_Plate XI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0"/>
            <a:ext cx="753062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olland 1944_Plate X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57150"/>
            <a:ext cx="7620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olophon_houses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209" y="-21517"/>
            <a:ext cx="7292391" cy="6879517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olland 1944_fig. 10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0"/>
            <a:ext cx="822194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assope_plan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466" y="73152"/>
            <a:ext cx="8545068" cy="6711696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assope_houses_plan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1750"/>
            <a:ext cx="2743200" cy="6889750"/>
          </a:xfrm>
          <a:prstGeom prst="rect">
            <a:avLst/>
          </a:prstGeom>
        </p:spPr>
      </p:pic>
      <p:pic>
        <p:nvPicPr>
          <p:cNvPr id="3" name="Picture 2" descr="Kassope_houses_recon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3200" y="270588"/>
            <a:ext cx="6400800" cy="6587412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_0667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rraon_house1_state plan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917"/>
            <a:ext cx="8610600" cy="6813083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rraon_house1_recon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2143" y="0"/>
            <a:ext cx="543971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rraon_house1_section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599" y="1"/>
            <a:ext cx="792841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lynthos_house of street VII_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33400"/>
            <a:ext cx="9144000" cy="584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rraon_house 1_interior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9469" y="0"/>
            <a:ext cx="574506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_0668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_0669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_067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_0674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_0672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_0673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hodes_excavated plo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0679"/>
            <a:ext cx="9144000" cy="6737321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hodes_excavated plot_plan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1946" y="0"/>
            <a:ext cx="510010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hodes_excavated plot_interpretation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1792" y="0"/>
            <a:ext cx="566041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lynthos_house plan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1600" y="0"/>
            <a:ext cx="6781800" cy="6868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retria_maison aux mosaique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381000"/>
            <a:ext cx="9144001" cy="6219401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retria_maison II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08848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ystos_hous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28600"/>
            <a:ext cx="9126825" cy="662940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ystos_house_plan_Hoepfner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4388" y="950976"/>
            <a:ext cx="6039612" cy="5907024"/>
          </a:xfrm>
          <a:prstGeom prst="rect">
            <a:avLst/>
          </a:prstGeom>
        </p:spPr>
      </p:pic>
      <p:pic>
        <p:nvPicPr>
          <p:cNvPr id="5" name="Picture 4" descr="Dystos house_plan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892324" cy="586740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ystos_section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69" y="990600"/>
            <a:ext cx="9054331" cy="4876800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ystos_house2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93362"/>
            <a:ext cx="7924800" cy="6764638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ystos_house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3549" y="1371600"/>
            <a:ext cx="9177549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ystos_'toilet'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8400" y="0"/>
            <a:ext cx="4038600" cy="6842397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ystos_house_phase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85800"/>
            <a:ext cx="9144000" cy="5728607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ystos_house_recon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219200"/>
            <a:ext cx="9176871" cy="5638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lynthos_isometric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9736" y="123444"/>
            <a:ext cx="4224528" cy="6611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lynthos_house types_Hoepfner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784912"/>
            <a:ext cx="9144000" cy="5158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lynthos_transformation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04800"/>
            <a:ext cx="9155286" cy="6324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0</Words>
  <Application>Microsoft Office PowerPoint</Application>
  <PresentationFormat>Προβολή στην οθόνη (4:3)</PresentationFormat>
  <Paragraphs>0</Paragraphs>
  <Slides>69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69</vt:i4>
      </vt:variant>
    </vt:vector>
  </HeadingPairs>
  <TitlesOfParts>
    <vt:vector size="70" baseType="lpstr">
      <vt:lpstr>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Yannis</dc:creator>
  <cp:lastModifiedBy>ylolos</cp:lastModifiedBy>
  <cp:revision>28</cp:revision>
  <dcterms:created xsi:type="dcterms:W3CDTF">2013-03-11T22:24:08Z</dcterms:created>
  <dcterms:modified xsi:type="dcterms:W3CDTF">2015-03-08T19:35:10Z</dcterms:modified>
</cp:coreProperties>
</file>