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258" r:id="rId3"/>
    <p:sldId id="259" r:id="rId4"/>
    <p:sldId id="332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1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311" r:id="rId27"/>
    <p:sldId id="312" r:id="rId28"/>
    <p:sldId id="319" r:id="rId29"/>
    <p:sldId id="318" r:id="rId30"/>
    <p:sldId id="314" r:id="rId31"/>
    <p:sldId id="315" r:id="rId32"/>
    <p:sldId id="316" r:id="rId33"/>
    <p:sldId id="317" r:id="rId34"/>
    <p:sldId id="282" r:id="rId35"/>
    <p:sldId id="283" r:id="rId36"/>
    <p:sldId id="284" r:id="rId37"/>
    <p:sldId id="285" r:id="rId38"/>
    <p:sldId id="286" r:id="rId39"/>
    <p:sldId id="287" r:id="rId40"/>
    <p:sldId id="320" r:id="rId41"/>
    <p:sldId id="321" r:id="rId42"/>
    <p:sldId id="289" r:id="rId43"/>
    <p:sldId id="322" r:id="rId44"/>
    <p:sldId id="290" r:id="rId45"/>
    <p:sldId id="291" r:id="rId46"/>
    <p:sldId id="297" r:id="rId47"/>
    <p:sldId id="296" r:id="rId48"/>
    <p:sldId id="294" r:id="rId49"/>
    <p:sldId id="295" r:id="rId50"/>
    <p:sldId id="292" r:id="rId51"/>
    <p:sldId id="298" r:id="rId52"/>
    <p:sldId id="299" r:id="rId53"/>
    <p:sldId id="301" r:id="rId54"/>
    <p:sldId id="304" r:id="rId55"/>
    <p:sldId id="302" r:id="rId56"/>
    <p:sldId id="303" r:id="rId57"/>
    <p:sldId id="305" r:id="rId58"/>
    <p:sldId id="306" r:id="rId59"/>
    <p:sldId id="307" r:id="rId60"/>
    <p:sldId id="308" r:id="rId61"/>
    <p:sldId id="309" r:id="rId62"/>
    <p:sldId id="324" r:id="rId63"/>
    <p:sldId id="323" r:id="rId64"/>
    <p:sldId id="330" r:id="rId65"/>
    <p:sldId id="329" r:id="rId66"/>
    <p:sldId id="328" r:id="rId67"/>
    <p:sldId id="331" r:id="rId68"/>
    <p:sldId id="325" r:id="rId69"/>
    <p:sldId id="326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1529-24A3-4999-BBA0-551AE335E0D7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06F-0466-4FAC-875C-561182D7F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1529-24A3-4999-BBA0-551AE335E0D7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06F-0466-4FAC-875C-561182D7F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1529-24A3-4999-BBA0-551AE335E0D7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06F-0466-4FAC-875C-561182D7F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1529-24A3-4999-BBA0-551AE335E0D7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06F-0466-4FAC-875C-561182D7F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1529-24A3-4999-BBA0-551AE335E0D7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06F-0466-4FAC-875C-561182D7F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1529-24A3-4999-BBA0-551AE335E0D7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06F-0466-4FAC-875C-561182D7F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1529-24A3-4999-BBA0-551AE335E0D7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06F-0466-4FAC-875C-561182D7F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1529-24A3-4999-BBA0-551AE335E0D7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06F-0466-4FAC-875C-561182D7F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1529-24A3-4999-BBA0-551AE335E0D7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06F-0466-4FAC-875C-561182D7F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1529-24A3-4999-BBA0-551AE335E0D7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06F-0466-4FAC-875C-561182D7F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1529-24A3-4999-BBA0-551AE335E0D7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206F-0466-4FAC-875C-561182D7F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F1529-24A3-4999-BBA0-551AE335E0D7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206F-0466-4FAC-875C-561182D7F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9226"/>
            <a:ext cx="9144000" cy="539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lynthos_house pric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762" y="0"/>
            <a:ext cx="47504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henian hous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70381"/>
            <a:ext cx="9059633" cy="55542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henian houses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74973"/>
            <a:ext cx="5105400" cy="67830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henian houses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781" y="0"/>
            <a:ext cx="43284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ar 197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548"/>
            <a:ext cx="9144000" cy="68715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ar 1973_plate 31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63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ear 1973_plate 32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0"/>
            <a:ext cx="5181600" cy="6839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sos_quartier du Silen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28600"/>
            <a:ext cx="9139101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sos_quartier du Silene_rec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28600"/>
            <a:ext cx="9033725" cy="6629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ieis_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0"/>
            <a:ext cx="8534400" cy="69431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ynthos_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624" y="0"/>
            <a:ext cx="52127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ieis_sector B_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-45039"/>
            <a:ext cx="7467600" cy="69030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ieis_house 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59663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ieis_house 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-12007"/>
            <a:ext cx="7772400" cy="687000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ieis_house 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859" y="0"/>
            <a:ext cx="609028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ieis_houses D-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4612" y="0"/>
            <a:ext cx="43747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dera_hous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802" y="0"/>
            <a:ext cx="45083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e 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623"/>
            <a:ext cx="6705600" cy="685637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0"/>
            <a:ext cx="6019800" cy="687147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onstruct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0"/>
            <a:ext cx="53062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sta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0"/>
            <a:ext cx="4953000" cy="3510000"/>
          </a:xfrm>
          <a:prstGeom prst="rect">
            <a:avLst/>
          </a:prstGeom>
        </p:spPr>
      </p:pic>
      <p:pic>
        <p:nvPicPr>
          <p:cNvPr id="3" name="Picture 2" descr="Pasta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733800"/>
            <a:ext cx="687498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ynthos_insula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220" y="59436"/>
            <a:ext cx="5623560" cy="6739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aic floor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594" y="0"/>
            <a:ext cx="455681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aic floor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ruction_plaster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62000"/>
            <a:ext cx="9144001" cy="529549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ruction_floor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28189"/>
            <a:ext cx="5334000" cy="682981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ene_plan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4671"/>
            <a:ext cx="9144000" cy="592232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ene_houses_sta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1262"/>
            <a:ext cx="9144001" cy="671673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ene_insula_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214" y="0"/>
            <a:ext cx="603557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ene_insula_rec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910" y="80010"/>
            <a:ext cx="6012180" cy="669798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ene_house with find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0303"/>
            <a:ext cx="3962400" cy="684769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lophon_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424" y="0"/>
            <a:ext cx="49831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8620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land 1944_Plate X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0"/>
            <a:ext cx="753062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land 1944_Plate X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7150"/>
            <a:ext cx="7620000" cy="68008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lophon_houses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09" y="-21517"/>
            <a:ext cx="7292391" cy="687951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land 1944_fig. 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0"/>
            <a:ext cx="82219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ssope_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66" y="73152"/>
            <a:ext cx="8545068" cy="671169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ssope_houses_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750"/>
            <a:ext cx="2743200" cy="6889750"/>
          </a:xfrm>
          <a:prstGeom prst="rect">
            <a:avLst/>
          </a:prstGeom>
        </p:spPr>
      </p:pic>
      <p:pic>
        <p:nvPicPr>
          <p:cNvPr id="3" name="Picture 2" descr="Kassope_houses_rec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70588"/>
            <a:ext cx="6400800" cy="658741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06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raon_house1_state 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917"/>
            <a:ext cx="8610600" cy="681308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raon_house1_rec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143" y="0"/>
            <a:ext cx="54397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raon_house1_section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1"/>
            <a:ext cx="79284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ynthos_house of street VII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3400"/>
            <a:ext cx="9144000" cy="584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raon_house 1_interio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469" y="0"/>
            <a:ext cx="57450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066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06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067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067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067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067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odes_excavated plo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679"/>
            <a:ext cx="9144000" cy="6737321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odes_excavated plot_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946" y="0"/>
            <a:ext cx="510010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odes_excavated plot_interpretat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792" y="0"/>
            <a:ext cx="56604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lynthos_house 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0"/>
            <a:ext cx="6781800" cy="6868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retria_maison aux mosaiqu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81000"/>
            <a:ext cx="9144001" cy="6219401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retria_maison I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884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stos_hous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28600"/>
            <a:ext cx="9126825" cy="66294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ystos_house_plan_Hoepfn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388" y="950976"/>
            <a:ext cx="6039612" cy="5907024"/>
          </a:xfrm>
          <a:prstGeom prst="rect">
            <a:avLst/>
          </a:prstGeom>
        </p:spPr>
      </p:pic>
      <p:pic>
        <p:nvPicPr>
          <p:cNvPr id="5" name="Picture 4" descr="Dystos house_pla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92324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stos_section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69" y="990600"/>
            <a:ext cx="9054331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stos_house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93362"/>
            <a:ext cx="7924800" cy="6764638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stos_hous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549" y="1371600"/>
            <a:ext cx="9177549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stos_'toilet'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0"/>
            <a:ext cx="4038600" cy="6842397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stos_house_phas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728607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stos_house_rec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19200"/>
            <a:ext cx="9176871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lynthos_isometri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736" y="123444"/>
            <a:ext cx="4224528" cy="6611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ynthos_house types_Hoepfn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84912"/>
            <a:ext cx="9144000" cy="5158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ynthos_transformat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00"/>
            <a:ext cx="9155286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0</Words>
  <Application>Microsoft Office PowerPoint</Application>
  <PresentationFormat>Προβολή στην οθόνη (4:3)</PresentationFormat>
  <Paragraphs>0</Paragraphs>
  <Slides>69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69</vt:i4>
      </vt:variant>
    </vt:vector>
  </HeadingPairs>
  <TitlesOfParts>
    <vt:vector size="70" baseType="lpstr"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Yannis</dc:creator>
  <cp:lastModifiedBy>ylolos</cp:lastModifiedBy>
  <cp:revision>28</cp:revision>
  <dcterms:created xsi:type="dcterms:W3CDTF">2013-03-11T22:24:08Z</dcterms:created>
  <dcterms:modified xsi:type="dcterms:W3CDTF">2015-03-08T19:35:10Z</dcterms:modified>
</cp:coreProperties>
</file>