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58" r:id="rId3"/>
    <p:sldId id="261" r:id="rId4"/>
    <p:sldId id="334" r:id="rId5"/>
    <p:sldId id="344" r:id="rId6"/>
    <p:sldId id="348" r:id="rId7"/>
    <p:sldId id="346" r:id="rId8"/>
    <p:sldId id="347" r:id="rId9"/>
    <p:sldId id="350" r:id="rId10"/>
    <p:sldId id="345" r:id="rId11"/>
    <p:sldId id="349" r:id="rId12"/>
    <p:sldId id="351" r:id="rId13"/>
    <p:sldId id="353" r:id="rId14"/>
    <p:sldId id="354" r:id="rId15"/>
    <p:sldId id="355" r:id="rId16"/>
    <p:sldId id="343" r:id="rId17"/>
    <p:sldId id="342" r:id="rId18"/>
    <p:sldId id="333" r:id="rId19"/>
    <p:sldId id="259" r:id="rId20"/>
    <p:sldId id="260" r:id="rId21"/>
    <p:sldId id="279" r:id="rId22"/>
    <p:sldId id="335" r:id="rId23"/>
    <p:sldId id="278" r:id="rId24"/>
    <p:sldId id="329" r:id="rId25"/>
    <p:sldId id="330" r:id="rId26"/>
    <p:sldId id="266" r:id="rId27"/>
    <p:sldId id="340" r:id="rId28"/>
    <p:sldId id="341" r:id="rId29"/>
    <p:sldId id="339" r:id="rId30"/>
    <p:sldId id="262" r:id="rId31"/>
    <p:sldId id="263" r:id="rId32"/>
    <p:sldId id="264" r:id="rId33"/>
    <p:sldId id="265" r:id="rId34"/>
    <p:sldId id="337" r:id="rId35"/>
    <p:sldId id="338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2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72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DFA4A-1104-49E1-80E7-8D5860D6A22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02A7942-7C9E-4614-89E3-FD5D03FC3CC7}">
      <dgm:prSet phldrT="[Text]"/>
      <dgm:spPr/>
      <dgm:t>
        <a:bodyPr/>
        <a:lstStyle/>
        <a:p>
          <a:r>
            <a:rPr lang="el-GR" dirty="0" smtClean="0"/>
            <a:t>Ανάλυση	</a:t>
          </a:r>
          <a:endParaRPr lang="en-GB" dirty="0"/>
        </a:p>
      </dgm:t>
    </dgm:pt>
    <dgm:pt modelId="{80BA9068-EDE2-4F7F-A454-2D14E8F5123B}" type="parTrans" cxnId="{0A842324-672B-45B0-84B8-48CF82F36D7D}">
      <dgm:prSet/>
      <dgm:spPr/>
      <dgm:t>
        <a:bodyPr/>
        <a:lstStyle/>
        <a:p>
          <a:endParaRPr lang="en-GB"/>
        </a:p>
      </dgm:t>
    </dgm:pt>
    <dgm:pt modelId="{CCC18DBC-C827-46A6-A4B5-BAB57E20A3C9}" type="sibTrans" cxnId="{0A842324-672B-45B0-84B8-48CF82F36D7D}">
      <dgm:prSet/>
      <dgm:spPr/>
      <dgm:t>
        <a:bodyPr/>
        <a:lstStyle/>
        <a:p>
          <a:endParaRPr lang="en-GB"/>
        </a:p>
      </dgm:t>
    </dgm:pt>
    <dgm:pt modelId="{9020901A-566A-4F86-BB86-0BAC1A3179A3}">
      <dgm:prSet phldrT="[Text]"/>
      <dgm:spPr/>
      <dgm:t>
        <a:bodyPr/>
        <a:lstStyle/>
        <a:p>
          <a:r>
            <a:rPr lang="el-GR" dirty="0" smtClean="0"/>
            <a:t>Σχεδιασμός</a:t>
          </a:r>
          <a:endParaRPr lang="en-GB" dirty="0"/>
        </a:p>
      </dgm:t>
    </dgm:pt>
    <dgm:pt modelId="{C32EF555-4EDC-4C6C-8ABD-98F6A775337B}" type="parTrans" cxnId="{5ADC5314-D6B2-4DC8-9D80-CD60440E03B4}">
      <dgm:prSet/>
      <dgm:spPr/>
      <dgm:t>
        <a:bodyPr/>
        <a:lstStyle/>
        <a:p>
          <a:endParaRPr lang="en-GB"/>
        </a:p>
      </dgm:t>
    </dgm:pt>
    <dgm:pt modelId="{56A7AB3C-1D40-4D1A-BA25-21FAC876DF19}" type="sibTrans" cxnId="{5ADC5314-D6B2-4DC8-9D80-CD60440E03B4}">
      <dgm:prSet/>
      <dgm:spPr/>
      <dgm:t>
        <a:bodyPr/>
        <a:lstStyle/>
        <a:p>
          <a:endParaRPr lang="en-GB"/>
        </a:p>
      </dgm:t>
    </dgm:pt>
    <dgm:pt modelId="{F8042DAB-7C74-4655-B559-BEFCBEB3A73D}">
      <dgm:prSet phldrT="[Text]"/>
      <dgm:spPr/>
      <dgm:t>
        <a:bodyPr/>
        <a:lstStyle/>
        <a:p>
          <a:r>
            <a:rPr lang="en-US" dirty="0" smtClean="0"/>
            <a:t> </a:t>
          </a:r>
          <a:endParaRPr lang="en-GB" dirty="0"/>
        </a:p>
      </dgm:t>
    </dgm:pt>
    <dgm:pt modelId="{7026CB5C-C7F3-4B3C-BF34-983E7EE91940}" type="parTrans" cxnId="{2EDEBF76-E0D6-4169-AA70-DD30ADD7A042}">
      <dgm:prSet/>
      <dgm:spPr/>
      <dgm:t>
        <a:bodyPr/>
        <a:lstStyle/>
        <a:p>
          <a:endParaRPr lang="en-GB"/>
        </a:p>
      </dgm:t>
    </dgm:pt>
    <dgm:pt modelId="{7AA18C7F-76A4-42DF-B984-FEC16E57BF2E}" type="sibTrans" cxnId="{2EDEBF76-E0D6-4169-AA70-DD30ADD7A042}">
      <dgm:prSet/>
      <dgm:spPr/>
      <dgm:t>
        <a:bodyPr/>
        <a:lstStyle/>
        <a:p>
          <a:endParaRPr lang="en-GB"/>
        </a:p>
      </dgm:t>
    </dgm:pt>
    <dgm:pt modelId="{D794FB79-9DB5-42A2-825E-31FBD469F8F1}">
      <dgm:prSet phldrT="[Text]"/>
      <dgm:spPr/>
      <dgm:t>
        <a:bodyPr/>
        <a:lstStyle/>
        <a:p>
          <a:r>
            <a:rPr lang="el-GR" dirty="0" smtClean="0"/>
            <a:t>Υλοποίηση</a:t>
          </a:r>
          <a:endParaRPr lang="en-GB" dirty="0"/>
        </a:p>
      </dgm:t>
    </dgm:pt>
    <dgm:pt modelId="{F6F9D1B3-A495-417D-90DB-5BE5CDE9941F}" type="parTrans" cxnId="{1A80EAFC-8814-430A-B5DD-3A4226CE2165}">
      <dgm:prSet/>
      <dgm:spPr/>
      <dgm:t>
        <a:bodyPr/>
        <a:lstStyle/>
        <a:p>
          <a:endParaRPr lang="en-GB"/>
        </a:p>
      </dgm:t>
    </dgm:pt>
    <dgm:pt modelId="{44D9BF05-7201-4B86-9308-FE2940DB1341}" type="sibTrans" cxnId="{1A80EAFC-8814-430A-B5DD-3A4226CE2165}">
      <dgm:prSet/>
      <dgm:spPr/>
      <dgm:t>
        <a:bodyPr/>
        <a:lstStyle/>
        <a:p>
          <a:endParaRPr lang="en-GB"/>
        </a:p>
      </dgm:t>
    </dgm:pt>
    <dgm:pt modelId="{A2EA6ED9-F86D-43FD-989C-89B7613775BA}">
      <dgm:prSet phldrT="[Text]"/>
      <dgm:spPr/>
      <dgm:t>
        <a:bodyPr/>
        <a:lstStyle/>
        <a:p>
          <a:r>
            <a:rPr lang="el-GR" dirty="0" smtClean="0"/>
            <a:t>Αξιολόγηση</a:t>
          </a:r>
          <a:endParaRPr lang="en-GB" dirty="0"/>
        </a:p>
      </dgm:t>
    </dgm:pt>
    <dgm:pt modelId="{FB69F08A-E59A-4B32-93A1-85829C03DAEC}" type="parTrans" cxnId="{65DBEE1D-8FB5-423F-84BB-35417F42933C}">
      <dgm:prSet/>
      <dgm:spPr/>
      <dgm:t>
        <a:bodyPr/>
        <a:lstStyle/>
        <a:p>
          <a:endParaRPr lang="en-GB"/>
        </a:p>
      </dgm:t>
    </dgm:pt>
    <dgm:pt modelId="{48BE4DFF-6D46-4529-9890-7E17B3A9CEE7}" type="sibTrans" cxnId="{65DBEE1D-8FB5-423F-84BB-35417F42933C}">
      <dgm:prSet/>
      <dgm:spPr/>
      <dgm:t>
        <a:bodyPr/>
        <a:lstStyle/>
        <a:p>
          <a:endParaRPr lang="en-GB"/>
        </a:p>
      </dgm:t>
    </dgm:pt>
    <dgm:pt modelId="{6BE66B4C-D5C9-4206-9C30-235B92295323}">
      <dgm:prSet phldrT="[Text]"/>
      <dgm:spPr/>
      <dgm:t>
        <a:bodyPr/>
        <a:lstStyle/>
        <a:p>
          <a:r>
            <a:rPr lang="en-US" dirty="0" smtClean="0"/>
            <a:t> </a:t>
          </a:r>
          <a:endParaRPr lang="en-GB" dirty="0"/>
        </a:p>
      </dgm:t>
    </dgm:pt>
    <dgm:pt modelId="{E826F091-E9D5-47B9-B488-E147FA11B1F1}" type="sibTrans" cxnId="{29D9BBAD-86D7-4165-B9EE-3B679C221AC6}">
      <dgm:prSet/>
      <dgm:spPr/>
      <dgm:t>
        <a:bodyPr/>
        <a:lstStyle/>
        <a:p>
          <a:endParaRPr lang="en-GB"/>
        </a:p>
      </dgm:t>
    </dgm:pt>
    <dgm:pt modelId="{50229DE3-5FFD-45AB-AAB0-D5517882F993}" type="parTrans" cxnId="{29D9BBAD-86D7-4165-B9EE-3B679C221AC6}">
      <dgm:prSet/>
      <dgm:spPr/>
      <dgm:t>
        <a:bodyPr/>
        <a:lstStyle/>
        <a:p>
          <a:endParaRPr lang="en-GB"/>
        </a:p>
      </dgm:t>
    </dgm:pt>
    <dgm:pt modelId="{C0FD9C37-F8D4-4AC7-8327-148ECB4B9DFE}">
      <dgm:prSet phldrT="[Text]"/>
      <dgm:spPr/>
      <dgm:t>
        <a:bodyPr/>
        <a:lstStyle/>
        <a:p>
          <a:r>
            <a:rPr lang="en-US" dirty="0" smtClean="0"/>
            <a:t> </a:t>
          </a:r>
          <a:endParaRPr lang="en-GB" dirty="0"/>
        </a:p>
      </dgm:t>
    </dgm:pt>
    <dgm:pt modelId="{D4B91910-ADF5-43B6-9271-C99F7CA8A78A}" type="sibTrans" cxnId="{F8665F58-198F-476A-B415-42880497DC35}">
      <dgm:prSet/>
      <dgm:spPr/>
      <dgm:t>
        <a:bodyPr/>
        <a:lstStyle/>
        <a:p>
          <a:endParaRPr lang="en-GB"/>
        </a:p>
      </dgm:t>
    </dgm:pt>
    <dgm:pt modelId="{CB6DFF49-F47A-4C05-BE2E-BEBD043202B1}" type="parTrans" cxnId="{F8665F58-198F-476A-B415-42880497DC35}">
      <dgm:prSet/>
      <dgm:spPr/>
      <dgm:t>
        <a:bodyPr/>
        <a:lstStyle/>
        <a:p>
          <a:endParaRPr lang="en-GB"/>
        </a:p>
      </dgm:t>
    </dgm:pt>
    <dgm:pt modelId="{EBC9FF0E-2BAD-46BA-92F4-A08137FC0A56}">
      <dgm:prSet phldrT="[Text]"/>
      <dgm:spPr/>
      <dgm:t>
        <a:bodyPr/>
        <a:lstStyle/>
        <a:p>
          <a:r>
            <a:rPr lang="el-GR" dirty="0" smtClean="0"/>
            <a:t>Ανάπτυξη</a:t>
          </a:r>
          <a:endParaRPr lang="en-GB" dirty="0"/>
        </a:p>
      </dgm:t>
    </dgm:pt>
    <dgm:pt modelId="{CE7B7A15-DDC1-4EF1-99FF-2CA6C9CD5742}" type="parTrans" cxnId="{97E3005C-02A9-4ED3-AB97-51B00A9CA65D}">
      <dgm:prSet/>
      <dgm:spPr/>
      <dgm:t>
        <a:bodyPr/>
        <a:lstStyle/>
        <a:p>
          <a:endParaRPr lang="en-GB"/>
        </a:p>
      </dgm:t>
    </dgm:pt>
    <dgm:pt modelId="{52CB3C0F-A57D-482B-98E4-6A44502290A1}" type="sibTrans" cxnId="{97E3005C-02A9-4ED3-AB97-51B00A9CA65D}">
      <dgm:prSet/>
      <dgm:spPr/>
      <dgm:t>
        <a:bodyPr/>
        <a:lstStyle/>
        <a:p>
          <a:endParaRPr lang="en-GB"/>
        </a:p>
      </dgm:t>
    </dgm:pt>
    <dgm:pt modelId="{372935ED-8681-445F-AFA3-3B2B04FD9CEF}">
      <dgm:prSet phldrT="[Text]"/>
      <dgm:spPr/>
      <dgm:t>
        <a:bodyPr/>
        <a:lstStyle/>
        <a:p>
          <a:endParaRPr lang="en-GB" dirty="0"/>
        </a:p>
      </dgm:t>
    </dgm:pt>
    <dgm:pt modelId="{819916EB-1477-4A9E-939B-5563A880FCD5}" type="parTrans" cxnId="{2731D883-4EE1-4BD0-9BE9-68B420B92922}">
      <dgm:prSet/>
      <dgm:spPr/>
      <dgm:t>
        <a:bodyPr/>
        <a:lstStyle/>
        <a:p>
          <a:endParaRPr lang="en-GB"/>
        </a:p>
      </dgm:t>
    </dgm:pt>
    <dgm:pt modelId="{39476087-E8F6-451B-B5D4-15B45416C8A2}" type="sibTrans" cxnId="{2731D883-4EE1-4BD0-9BE9-68B420B92922}">
      <dgm:prSet/>
      <dgm:spPr/>
      <dgm:t>
        <a:bodyPr/>
        <a:lstStyle/>
        <a:p>
          <a:endParaRPr lang="en-GB"/>
        </a:p>
      </dgm:t>
    </dgm:pt>
    <dgm:pt modelId="{5D059E1A-F527-4B66-B9B6-D5E9016C8696}">
      <dgm:prSet phldrT="[Text]"/>
      <dgm:spPr/>
      <dgm:t>
        <a:bodyPr/>
        <a:lstStyle/>
        <a:p>
          <a:endParaRPr lang="en-GB" dirty="0"/>
        </a:p>
      </dgm:t>
    </dgm:pt>
    <dgm:pt modelId="{0FDFDC04-14DD-4DBA-B170-ADFCD58A16F0}" type="parTrans" cxnId="{DA3572DB-3C26-4DF3-B035-441E444D3BBF}">
      <dgm:prSet/>
      <dgm:spPr/>
      <dgm:t>
        <a:bodyPr/>
        <a:lstStyle/>
        <a:p>
          <a:endParaRPr lang="en-GB"/>
        </a:p>
      </dgm:t>
    </dgm:pt>
    <dgm:pt modelId="{15D9C2E8-BBA1-4B32-92A4-719383719751}" type="sibTrans" cxnId="{DA3572DB-3C26-4DF3-B035-441E444D3BBF}">
      <dgm:prSet/>
      <dgm:spPr/>
      <dgm:t>
        <a:bodyPr/>
        <a:lstStyle/>
        <a:p>
          <a:endParaRPr lang="en-GB"/>
        </a:p>
      </dgm:t>
    </dgm:pt>
    <dgm:pt modelId="{3368E374-0667-4A5D-9316-B5806128D8ED}" type="pres">
      <dgm:prSet presAssocID="{BD3DFA4A-1104-49E1-80E7-8D5860D6A22D}" presName="Name0" presStyleCnt="0">
        <dgm:presLayoutVars>
          <dgm:dir/>
          <dgm:resizeHandles val="exact"/>
        </dgm:presLayoutVars>
      </dgm:prSet>
      <dgm:spPr/>
    </dgm:pt>
    <dgm:pt modelId="{2D84C2D1-2673-409F-9E54-6CC7ADD9E2C3}" type="pres">
      <dgm:prSet presAssocID="{C0FD9C37-F8D4-4AC7-8327-148ECB4B9DFE}" presName="composite" presStyleCnt="0"/>
      <dgm:spPr/>
    </dgm:pt>
    <dgm:pt modelId="{663E6B0B-4F2E-4967-895A-94E794749A9B}" type="pres">
      <dgm:prSet presAssocID="{C0FD9C37-F8D4-4AC7-8327-148ECB4B9DFE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26D8F1-AE57-4B0E-B383-C78D2E3F71A5}" type="pres">
      <dgm:prSet presAssocID="{C0FD9C37-F8D4-4AC7-8327-148ECB4B9DFE}" presName="rect2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  <dgm:t>
        <a:bodyPr/>
        <a:lstStyle/>
        <a:p>
          <a:endParaRPr lang="en-GB"/>
        </a:p>
      </dgm:t>
    </dgm:pt>
    <dgm:pt modelId="{A37C68E2-B5F3-4DCA-80B6-F1EE221BD1E6}" type="pres">
      <dgm:prSet presAssocID="{D4B91910-ADF5-43B6-9271-C99F7CA8A78A}" presName="sibTrans" presStyleCnt="0"/>
      <dgm:spPr/>
    </dgm:pt>
    <dgm:pt modelId="{B127E5AC-C058-4B9F-9F5C-0547993AB406}" type="pres">
      <dgm:prSet presAssocID="{6BE66B4C-D5C9-4206-9C30-235B92295323}" presName="composite" presStyleCnt="0"/>
      <dgm:spPr/>
    </dgm:pt>
    <dgm:pt modelId="{6EED23DC-449F-4ECF-B4A5-1B8DE9EC9BD5}" type="pres">
      <dgm:prSet presAssocID="{6BE66B4C-D5C9-4206-9C30-235B92295323}" presName="rect1" presStyleLbl="trAlignAcc1" presStyleIdx="1" presStyleCnt="5">
        <dgm:presLayoutVars>
          <dgm:bulletEnabled val="1"/>
        </dgm:presLayoutVars>
      </dgm:prSet>
      <dgm:spPr/>
    </dgm:pt>
    <dgm:pt modelId="{BD8C4681-CD62-4306-859C-9704C0737594}" type="pres">
      <dgm:prSet presAssocID="{6BE66B4C-D5C9-4206-9C30-235B92295323}" presName="rect2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</dgm:spPr>
      <dgm:t>
        <a:bodyPr/>
        <a:lstStyle/>
        <a:p>
          <a:endParaRPr lang="en-GB"/>
        </a:p>
      </dgm:t>
    </dgm:pt>
    <dgm:pt modelId="{8084BE85-24E9-4ABE-96FF-76BF2731B76A}" type="pres">
      <dgm:prSet presAssocID="{E826F091-E9D5-47B9-B488-E147FA11B1F1}" presName="sibTrans" presStyleCnt="0"/>
      <dgm:spPr/>
    </dgm:pt>
    <dgm:pt modelId="{3BE614AA-45F6-429A-BA24-37832AE00939}" type="pres">
      <dgm:prSet presAssocID="{F8042DAB-7C74-4655-B559-BEFCBEB3A73D}" presName="composite" presStyleCnt="0"/>
      <dgm:spPr/>
    </dgm:pt>
    <dgm:pt modelId="{069A24CC-E20D-4D8E-8D74-831F9925271B}" type="pres">
      <dgm:prSet presAssocID="{F8042DAB-7C74-4655-B559-BEFCBEB3A73D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DF98AE-C05C-4FB8-8D98-E7CB9D6E6D06}" type="pres">
      <dgm:prSet presAssocID="{F8042DAB-7C74-4655-B559-BEFCBEB3A73D}" presName="rect2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  <dgm:pt modelId="{E6E2DBCA-3217-42B9-A27F-989E33051A4D}" type="pres">
      <dgm:prSet presAssocID="{7AA18C7F-76A4-42DF-B984-FEC16E57BF2E}" presName="sibTrans" presStyleCnt="0"/>
      <dgm:spPr/>
    </dgm:pt>
    <dgm:pt modelId="{63DFE9A1-2418-4E8D-A894-A7BA7858BEC2}" type="pres">
      <dgm:prSet presAssocID="{372935ED-8681-445F-AFA3-3B2B04FD9CEF}" presName="composite" presStyleCnt="0"/>
      <dgm:spPr/>
    </dgm:pt>
    <dgm:pt modelId="{A0A8EF8B-8237-4EF4-A291-C5E073F76BAB}" type="pres">
      <dgm:prSet presAssocID="{372935ED-8681-445F-AFA3-3B2B04FD9CEF}" presName="rect1" presStyleLbl="trAlignAcc1" presStyleIdx="3" presStyleCnt="5">
        <dgm:presLayoutVars>
          <dgm:bulletEnabled val="1"/>
        </dgm:presLayoutVars>
      </dgm:prSet>
      <dgm:spPr/>
    </dgm:pt>
    <dgm:pt modelId="{6AB779D1-E337-4BD6-91DE-68F8C2B9E9D9}" type="pres">
      <dgm:prSet presAssocID="{372935ED-8681-445F-AFA3-3B2B04FD9CEF}" presName="rect2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  <dgm:pt modelId="{EAD907CE-8E00-45EB-81C2-AA4F6F1EE652}" type="pres">
      <dgm:prSet presAssocID="{39476087-E8F6-451B-B5D4-15B45416C8A2}" presName="sibTrans" presStyleCnt="0"/>
      <dgm:spPr/>
    </dgm:pt>
    <dgm:pt modelId="{2CBFA4D7-51D3-4E0E-9321-6B9C45E5179D}" type="pres">
      <dgm:prSet presAssocID="{5D059E1A-F527-4B66-B9B6-D5E9016C8696}" presName="composite" presStyleCnt="0"/>
      <dgm:spPr/>
    </dgm:pt>
    <dgm:pt modelId="{E5878631-6F43-4ED6-A305-5D9F62E40806}" type="pres">
      <dgm:prSet presAssocID="{5D059E1A-F527-4B66-B9B6-D5E9016C8696}" presName="rect1" presStyleLbl="trAlignAcc1" presStyleIdx="4" presStyleCnt="5">
        <dgm:presLayoutVars>
          <dgm:bulletEnabled val="1"/>
        </dgm:presLayoutVars>
      </dgm:prSet>
      <dgm:spPr/>
    </dgm:pt>
    <dgm:pt modelId="{9C3EEA0E-A125-4E56-9C65-8F59C45AEDB3}" type="pres">
      <dgm:prSet presAssocID="{5D059E1A-F527-4B66-B9B6-D5E9016C8696}" presName="rect2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</dgm:ptLst>
  <dgm:cxnLst>
    <dgm:cxn modelId="{932F800D-08DC-4829-A0DD-363D0F6FB1C8}" type="presOf" srcId="{D794FB79-9DB5-42A2-825E-31FBD469F8F1}" destId="{A0A8EF8B-8237-4EF4-A291-C5E073F76BAB}" srcOrd="0" destOrd="1" presId="urn:microsoft.com/office/officeart/2008/layout/PictureStrips"/>
    <dgm:cxn modelId="{12651B87-9D76-4121-833E-B2A5D159AFDF}" type="presOf" srcId="{372935ED-8681-445F-AFA3-3B2B04FD9CEF}" destId="{A0A8EF8B-8237-4EF4-A291-C5E073F76BAB}" srcOrd="0" destOrd="0" presId="urn:microsoft.com/office/officeart/2008/layout/PictureStrips"/>
    <dgm:cxn modelId="{29D9BBAD-86D7-4165-B9EE-3B679C221AC6}" srcId="{BD3DFA4A-1104-49E1-80E7-8D5860D6A22D}" destId="{6BE66B4C-D5C9-4206-9C30-235B92295323}" srcOrd="1" destOrd="0" parTransId="{50229DE3-5FFD-45AB-AAB0-D5517882F993}" sibTransId="{E826F091-E9D5-47B9-B488-E147FA11B1F1}"/>
    <dgm:cxn modelId="{0A842324-672B-45B0-84B8-48CF82F36D7D}" srcId="{C0FD9C37-F8D4-4AC7-8327-148ECB4B9DFE}" destId="{E02A7942-7C9E-4614-89E3-FD5D03FC3CC7}" srcOrd="0" destOrd="0" parTransId="{80BA9068-EDE2-4F7F-A454-2D14E8F5123B}" sibTransId="{CCC18DBC-C827-46A6-A4B5-BAB57E20A3C9}"/>
    <dgm:cxn modelId="{5ADC5314-D6B2-4DC8-9D80-CD60440E03B4}" srcId="{6BE66B4C-D5C9-4206-9C30-235B92295323}" destId="{9020901A-566A-4F86-BB86-0BAC1A3179A3}" srcOrd="0" destOrd="0" parTransId="{C32EF555-4EDC-4C6C-8ABD-98F6A775337B}" sibTransId="{56A7AB3C-1D40-4D1A-BA25-21FAC876DF19}"/>
    <dgm:cxn modelId="{DC5C2F3F-1ECD-41CF-99D7-42012E0EAEB4}" type="presOf" srcId="{5D059E1A-F527-4B66-B9B6-D5E9016C8696}" destId="{E5878631-6F43-4ED6-A305-5D9F62E40806}" srcOrd="0" destOrd="0" presId="urn:microsoft.com/office/officeart/2008/layout/PictureStrips"/>
    <dgm:cxn modelId="{2EDEBF76-E0D6-4169-AA70-DD30ADD7A042}" srcId="{BD3DFA4A-1104-49E1-80E7-8D5860D6A22D}" destId="{F8042DAB-7C74-4655-B559-BEFCBEB3A73D}" srcOrd="2" destOrd="0" parTransId="{7026CB5C-C7F3-4B3C-BF34-983E7EE91940}" sibTransId="{7AA18C7F-76A4-42DF-B984-FEC16E57BF2E}"/>
    <dgm:cxn modelId="{DA3572DB-3C26-4DF3-B035-441E444D3BBF}" srcId="{BD3DFA4A-1104-49E1-80E7-8D5860D6A22D}" destId="{5D059E1A-F527-4B66-B9B6-D5E9016C8696}" srcOrd="4" destOrd="0" parTransId="{0FDFDC04-14DD-4DBA-B170-ADFCD58A16F0}" sibTransId="{15D9C2E8-BBA1-4B32-92A4-719383719751}"/>
    <dgm:cxn modelId="{F8665F58-198F-476A-B415-42880497DC35}" srcId="{BD3DFA4A-1104-49E1-80E7-8D5860D6A22D}" destId="{C0FD9C37-F8D4-4AC7-8327-148ECB4B9DFE}" srcOrd="0" destOrd="0" parTransId="{CB6DFF49-F47A-4C05-BE2E-BEBD043202B1}" sibTransId="{D4B91910-ADF5-43B6-9271-C99F7CA8A78A}"/>
    <dgm:cxn modelId="{3D7FC477-C877-46ED-8D8E-33B3BBA52443}" type="presOf" srcId="{C0FD9C37-F8D4-4AC7-8327-148ECB4B9DFE}" destId="{663E6B0B-4F2E-4967-895A-94E794749A9B}" srcOrd="0" destOrd="0" presId="urn:microsoft.com/office/officeart/2008/layout/PictureStrips"/>
    <dgm:cxn modelId="{1A80EAFC-8814-430A-B5DD-3A4226CE2165}" srcId="{372935ED-8681-445F-AFA3-3B2B04FD9CEF}" destId="{D794FB79-9DB5-42A2-825E-31FBD469F8F1}" srcOrd="0" destOrd="0" parTransId="{F6F9D1B3-A495-417D-90DB-5BE5CDE9941F}" sibTransId="{44D9BF05-7201-4B86-9308-FE2940DB1341}"/>
    <dgm:cxn modelId="{ED2E3033-E45C-4504-948F-04F635A829C9}" type="presOf" srcId="{9020901A-566A-4F86-BB86-0BAC1A3179A3}" destId="{6EED23DC-449F-4ECF-B4A5-1B8DE9EC9BD5}" srcOrd="0" destOrd="1" presId="urn:microsoft.com/office/officeart/2008/layout/PictureStrips"/>
    <dgm:cxn modelId="{6EEE2AF0-7E0B-4487-904D-712B28E49E81}" type="presOf" srcId="{E02A7942-7C9E-4614-89E3-FD5D03FC3CC7}" destId="{663E6B0B-4F2E-4967-895A-94E794749A9B}" srcOrd="0" destOrd="1" presId="urn:microsoft.com/office/officeart/2008/layout/PictureStrips"/>
    <dgm:cxn modelId="{92A6CDC9-570C-4361-A35F-5BBF71EFB32A}" type="presOf" srcId="{A2EA6ED9-F86D-43FD-989C-89B7613775BA}" destId="{E5878631-6F43-4ED6-A305-5D9F62E40806}" srcOrd="0" destOrd="1" presId="urn:microsoft.com/office/officeart/2008/layout/PictureStrips"/>
    <dgm:cxn modelId="{65DBEE1D-8FB5-423F-84BB-35417F42933C}" srcId="{5D059E1A-F527-4B66-B9B6-D5E9016C8696}" destId="{A2EA6ED9-F86D-43FD-989C-89B7613775BA}" srcOrd="0" destOrd="0" parTransId="{FB69F08A-E59A-4B32-93A1-85829C03DAEC}" sibTransId="{48BE4DFF-6D46-4529-9890-7E17B3A9CEE7}"/>
    <dgm:cxn modelId="{250E0B34-49E6-4C4B-AE51-3DC1987C40D8}" type="presOf" srcId="{BD3DFA4A-1104-49E1-80E7-8D5860D6A22D}" destId="{3368E374-0667-4A5D-9316-B5806128D8ED}" srcOrd="0" destOrd="0" presId="urn:microsoft.com/office/officeart/2008/layout/PictureStrips"/>
    <dgm:cxn modelId="{2731D883-4EE1-4BD0-9BE9-68B420B92922}" srcId="{BD3DFA4A-1104-49E1-80E7-8D5860D6A22D}" destId="{372935ED-8681-445F-AFA3-3B2B04FD9CEF}" srcOrd="3" destOrd="0" parTransId="{819916EB-1477-4A9E-939B-5563A880FCD5}" sibTransId="{39476087-E8F6-451B-B5D4-15B45416C8A2}"/>
    <dgm:cxn modelId="{DEC7E894-B632-40AA-8D79-6F28CCB0CD8C}" type="presOf" srcId="{6BE66B4C-D5C9-4206-9C30-235B92295323}" destId="{6EED23DC-449F-4ECF-B4A5-1B8DE9EC9BD5}" srcOrd="0" destOrd="0" presId="urn:microsoft.com/office/officeart/2008/layout/PictureStrips"/>
    <dgm:cxn modelId="{97E3005C-02A9-4ED3-AB97-51B00A9CA65D}" srcId="{F8042DAB-7C74-4655-B559-BEFCBEB3A73D}" destId="{EBC9FF0E-2BAD-46BA-92F4-A08137FC0A56}" srcOrd="0" destOrd="0" parTransId="{CE7B7A15-DDC1-4EF1-99FF-2CA6C9CD5742}" sibTransId="{52CB3C0F-A57D-482B-98E4-6A44502290A1}"/>
    <dgm:cxn modelId="{57E46CC8-B038-40EC-868B-189A6222B24A}" type="presOf" srcId="{EBC9FF0E-2BAD-46BA-92F4-A08137FC0A56}" destId="{069A24CC-E20D-4D8E-8D74-831F9925271B}" srcOrd="0" destOrd="1" presId="urn:microsoft.com/office/officeart/2008/layout/PictureStrips"/>
    <dgm:cxn modelId="{78202B73-BE64-46D6-B9EF-343CB319CBBA}" type="presOf" srcId="{F8042DAB-7C74-4655-B559-BEFCBEB3A73D}" destId="{069A24CC-E20D-4D8E-8D74-831F9925271B}" srcOrd="0" destOrd="0" presId="urn:microsoft.com/office/officeart/2008/layout/PictureStrips"/>
    <dgm:cxn modelId="{7B6A1DE1-318E-41C6-BB00-35F12D7FB0A9}" type="presParOf" srcId="{3368E374-0667-4A5D-9316-B5806128D8ED}" destId="{2D84C2D1-2673-409F-9E54-6CC7ADD9E2C3}" srcOrd="0" destOrd="0" presId="urn:microsoft.com/office/officeart/2008/layout/PictureStrips"/>
    <dgm:cxn modelId="{CCDC2969-4780-4393-BDD6-831C23021B27}" type="presParOf" srcId="{2D84C2D1-2673-409F-9E54-6CC7ADD9E2C3}" destId="{663E6B0B-4F2E-4967-895A-94E794749A9B}" srcOrd="0" destOrd="0" presId="urn:microsoft.com/office/officeart/2008/layout/PictureStrips"/>
    <dgm:cxn modelId="{8D192B55-400F-4818-81D2-4495BB1F6E0C}" type="presParOf" srcId="{2D84C2D1-2673-409F-9E54-6CC7ADD9E2C3}" destId="{3C26D8F1-AE57-4B0E-B383-C78D2E3F71A5}" srcOrd="1" destOrd="0" presId="urn:microsoft.com/office/officeart/2008/layout/PictureStrips"/>
    <dgm:cxn modelId="{859C1E6F-A0A3-4813-B69E-B9FCEAEF2184}" type="presParOf" srcId="{3368E374-0667-4A5D-9316-B5806128D8ED}" destId="{A37C68E2-B5F3-4DCA-80B6-F1EE221BD1E6}" srcOrd="1" destOrd="0" presId="urn:microsoft.com/office/officeart/2008/layout/PictureStrips"/>
    <dgm:cxn modelId="{DB6E6990-03A8-45EA-97EB-2676D7A6DFD6}" type="presParOf" srcId="{3368E374-0667-4A5D-9316-B5806128D8ED}" destId="{B127E5AC-C058-4B9F-9F5C-0547993AB406}" srcOrd="2" destOrd="0" presId="urn:microsoft.com/office/officeart/2008/layout/PictureStrips"/>
    <dgm:cxn modelId="{514EB6C8-CB65-495A-9ED7-9D4F98362145}" type="presParOf" srcId="{B127E5AC-C058-4B9F-9F5C-0547993AB406}" destId="{6EED23DC-449F-4ECF-B4A5-1B8DE9EC9BD5}" srcOrd="0" destOrd="0" presId="urn:microsoft.com/office/officeart/2008/layout/PictureStrips"/>
    <dgm:cxn modelId="{B92337BC-8711-4842-85C4-32AD175DE232}" type="presParOf" srcId="{B127E5AC-C058-4B9F-9F5C-0547993AB406}" destId="{BD8C4681-CD62-4306-859C-9704C0737594}" srcOrd="1" destOrd="0" presId="urn:microsoft.com/office/officeart/2008/layout/PictureStrips"/>
    <dgm:cxn modelId="{D32BD555-D679-4AC5-83CC-04DE8C09410C}" type="presParOf" srcId="{3368E374-0667-4A5D-9316-B5806128D8ED}" destId="{8084BE85-24E9-4ABE-96FF-76BF2731B76A}" srcOrd="3" destOrd="0" presId="urn:microsoft.com/office/officeart/2008/layout/PictureStrips"/>
    <dgm:cxn modelId="{5A87D366-3F1E-402C-90D1-36F057095989}" type="presParOf" srcId="{3368E374-0667-4A5D-9316-B5806128D8ED}" destId="{3BE614AA-45F6-429A-BA24-37832AE00939}" srcOrd="4" destOrd="0" presId="urn:microsoft.com/office/officeart/2008/layout/PictureStrips"/>
    <dgm:cxn modelId="{B94DD79F-46BE-47F4-8A80-8C563656ED57}" type="presParOf" srcId="{3BE614AA-45F6-429A-BA24-37832AE00939}" destId="{069A24CC-E20D-4D8E-8D74-831F9925271B}" srcOrd="0" destOrd="0" presId="urn:microsoft.com/office/officeart/2008/layout/PictureStrips"/>
    <dgm:cxn modelId="{8C5EEBEF-CDF5-4792-ACB8-C762FC73661F}" type="presParOf" srcId="{3BE614AA-45F6-429A-BA24-37832AE00939}" destId="{41DF98AE-C05C-4FB8-8D98-E7CB9D6E6D06}" srcOrd="1" destOrd="0" presId="urn:microsoft.com/office/officeart/2008/layout/PictureStrips"/>
    <dgm:cxn modelId="{ED6D40E5-60C0-4A24-A8C6-4FB94D3FEAEF}" type="presParOf" srcId="{3368E374-0667-4A5D-9316-B5806128D8ED}" destId="{E6E2DBCA-3217-42B9-A27F-989E33051A4D}" srcOrd="5" destOrd="0" presId="urn:microsoft.com/office/officeart/2008/layout/PictureStrips"/>
    <dgm:cxn modelId="{225B205C-8F1D-4893-86BD-1F15621E1D94}" type="presParOf" srcId="{3368E374-0667-4A5D-9316-B5806128D8ED}" destId="{63DFE9A1-2418-4E8D-A894-A7BA7858BEC2}" srcOrd="6" destOrd="0" presId="urn:microsoft.com/office/officeart/2008/layout/PictureStrips"/>
    <dgm:cxn modelId="{85E8CCD3-BA42-4EBB-9FBC-2E3AF98758EA}" type="presParOf" srcId="{63DFE9A1-2418-4E8D-A894-A7BA7858BEC2}" destId="{A0A8EF8B-8237-4EF4-A291-C5E073F76BAB}" srcOrd="0" destOrd="0" presId="urn:microsoft.com/office/officeart/2008/layout/PictureStrips"/>
    <dgm:cxn modelId="{C9545D1E-F0EB-4627-892E-0FCF25BB0451}" type="presParOf" srcId="{63DFE9A1-2418-4E8D-A894-A7BA7858BEC2}" destId="{6AB779D1-E337-4BD6-91DE-68F8C2B9E9D9}" srcOrd="1" destOrd="0" presId="urn:microsoft.com/office/officeart/2008/layout/PictureStrips"/>
    <dgm:cxn modelId="{589AEA73-A937-4B03-90A3-0C5302F5A5DB}" type="presParOf" srcId="{3368E374-0667-4A5D-9316-B5806128D8ED}" destId="{EAD907CE-8E00-45EB-81C2-AA4F6F1EE652}" srcOrd="7" destOrd="0" presId="urn:microsoft.com/office/officeart/2008/layout/PictureStrips"/>
    <dgm:cxn modelId="{97CD37DA-B2CD-4433-8447-D3EF6966788B}" type="presParOf" srcId="{3368E374-0667-4A5D-9316-B5806128D8ED}" destId="{2CBFA4D7-51D3-4E0E-9321-6B9C45E5179D}" srcOrd="8" destOrd="0" presId="urn:microsoft.com/office/officeart/2008/layout/PictureStrips"/>
    <dgm:cxn modelId="{AFFFFE4F-738A-472F-9276-F5F398E68467}" type="presParOf" srcId="{2CBFA4D7-51D3-4E0E-9321-6B9C45E5179D}" destId="{E5878631-6F43-4ED6-A305-5D9F62E40806}" srcOrd="0" destOrd="0" presId="urn:microsoft.com/office/officeart/2008/layout/PictureStrips"/>
    <dgm:cxn modelId="{584B229A-5827-4489-9F7E-45427277FC57}" type="presParOf" srcId="{2CBFA4D7-51D3-4E0E-9321-6B9C45E5179D}" destId="{9C3EEA0E-A125-4E56-9C65-8F59C45AEDB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368E8F-33BB-49FE-8D5B-FA2E96E7D5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0A6ABC8-6538-4E46-81C5-6B46FE2F295D}">
      <dgm:prSet phldrT="[Text]"/>
      <dgm:spPr/>
      <dgm:t>
        <a:bodyPr/>
        <a:lstStyle/>
        <a:p>
          <a:r>
            <a:rPr lang="el-GR" dirty="0" smtClean="0"/>
            <a:t>Ψηφιακές εφαρμογές</a:t>
          </a:r>
          <a:endParaRPr lang="en-GB" dirty="0"/>
        </a:p>
      </dgm:t>
    </dgm:pt>
    <dgm:pt modelId="{39F132AB-09EB-4D69-92F7-266938994728}" type="parTrans" cxnId="{3FC671F0-8121-4466-A257-6183F1F1F74C}">
      <dgm:prSet/>
      <dgm:spPr/>
      <dgm:t>
        <a:bodyPr/>
        <a:lstStyle/>
        <a:p>
          <a:endParaRPr lang="en-GB"/>
        </a:p>
      </dgm:t>
    </dgm:pt>
    <dgm:pt modelId="{8508A418-B19D-4832-BFE9-1CDB11214409}" type="sibTrans" cxnId="{3FC671F0-8121-4466-A257-6183F1F1F74C}">
      <dgm:prSet/>
      <dgm:spPr/>
      <dgm:t>
        <a:bodyPr/>
        <a:lstStyle/>
        <a:p>
          <a:endParaRPr lang="en-GB"/>
        </a:p>
      </dgm:t>
    </dgm:pt>
    <dgm:pt modelId="{41175345-35DA-47CA-9DC2-5D11BA1404A4}">
      <dgm:prSet phldrT="[Text]"/>
      <dgm:spPr/>
      <dgm:t>
        <a:bodyPr/>
        <a:lstStyle/>
        <a:p>
          <a:r>
            <a:rPr lang="el-GR" dirty="0" smtClean="0"/>
            <a:t>Ψηφιακές υπηρεσίες</a:t>
          </a:r>
          <a:endParaRPr lang="en-GB" dirty="0"/>
        </a:p>
      </dgm:t>
    </dgm:pt>
    <dgm:pt modelId="{AF996B9F-7B7B-4C7F-95C1-644FB09D19A5}" type="parTrans" cxnId="{7626C653-CF71-470D-84DA-490DC10B5D7C}">
      <dgm:prSet/>
      <dgm:spPr/>
      <dgm:t>
        <a:bodyPr/>
        <a:lstStyle/>
        <a:p>
          <a:endParaRPr lang="en-GB"/>
        </a:p>
      </dgm:t>
    </dgm:pt>
    <dgm:pt modelId="{64289268-8C8A-4482-B8FA-AD7862B82EFE}" type="sibTrans" cxnId="{7626C653-CF71-470D-84DA-490DC10B5D7C}">
      <dgm:prSet/>
      <dgm:spPr/>
      <dgm:t>
        <a:bodyPr/>
        <a:lstStyle/>
        <a:p>
          <a:endParaRPr lang="en-GB"/>
        </a:p>
      </dgm:t>
    </dgm:pt>
    <dgm:pt modelId="{ADBF2F9B-3BE4-4ED0-A87E-832B15CB227A}">
      <dgm:prSet phldrT="[Text]"/>
      <dgm:spPr/>
      <dgm:t>
        <a:bodyPr/>
        <a:lstStyle/>
        <a:p>
          <a:r>
            <a:rPr lang="el-GR" dirty="0" smtClean="0"/>
            <a:t>Μαθησιακά παιχνίδια</a:t>
          </a:r>
          <a:endParaRPr lang="en-GB" dirty="0"/>
        </a:p>
      </dgm:t>
    </dgm:pt>
    <dgm:pt modelId="{0F4D3E85-FE84-4F7B-A828-4CB4440651F0}" type="parTrans" cxnId="{299BBB27-B025-4720-9602-FB490E57C77A}">
      <dgm:prSet/>
      <dgm:spPr/>
      <dgm:t>
        <a:bodyPr/>
        <a:lstStyle/>
        <a:p>
          <a:endParaRPr lang="en-GB"/>
        </a:p>
      </dgm:t>
    </dgm:pt>
    <dgm:pt modelId="{FB6FF02B-79B6-4D50-BE49-A376C4FAFD4A}" type="sibTrans" cxnId="{299BBB27-B025-4720-9602-FB490E57C77A}">
      <dgm:prSet/>
      <dgm:spPr/>
      <dgm:t>
        <a:bodyPr/>
        <a:lstStyle/>
        <a:p>
          <a:endParaRPr lang="en-GB"/>
        </a:p>
      </dgm:t>
    </dgm:pt>
    <dgm:pt modelId="{C3ED6BFA-9898-4D18-9412-00C32B1EAB24}">
      <dgm:prSet phldrT="[Text]"/>
      <dgm:spPr/>
      <dgm:t>
        <a:bodyPr/>
        <a:lstStyle/>
        <a:p>
          <a:r>
            <a:rPr lang="en-US" dirty="0" err="1" smtClean="0"/>
            <a:t>IoT</a:t>
          </a:r>
          <a:endParaRPr lang="en-GB" dirty="0"/>
        </a:p>
      </dgm:t>
    </dgm:pt>
    <dgm:pt modelId="{3D64A7F4-694C-4928-B8AC-C42B12CEF9C6}" type="parTrans" cxnId="{79067CF4-CB30-4C4D-A8A2-EB6898CB8285}">
      <dgm:prSet/>
      <dgm:spPr/>
      <dgm:t>
        <a:bodyPr/>
        <a:lstStyle/>
        <a:p>
          <a:endParaRPr lang="en-GB"/>
        </a:p>
      </dgm:t>
    </dgm:pt>
    <dgm:pt modelId="{0D49ABF9-C4B4-4C18-8ED4-7788E9DD114A}" type="sibTrans" cxnId="{79067CF4-CB30-4C4D-A8A2-EB6898CB8285}">
      <dgm:prSet/>
      <dgm:spPr/>
      <dgm:t>
        <a:bodyPr/>
        <a:lstStyle/>
        <a:p>
          <a:endParaRPr lang="en-GB"/>
        </a:p>
      </dgm:t>
    </dgm:pt>
    <dgm:pt modelId="{003B22F8-C433-4169-97E1-8224E1D1105F}">
      <dgm:prSet phldrT="[Text]"/>
      <dgm:spPr/>
      <dgm:t>
        <a:bodyPr/>
        <a:lstStyle/>
        <a:p>
          <a:r>
            <a:rPr lang="en-GB" dirty="0" smtClean="0"/>
            <a:t>MOOCs </a:t>
          </a:r>
          <a:r>
            <a:rPr lang="el-GR" dirty="0" smtClean="0"/>
            <a:t>για συνεργασία</a:t>
          </a:r>
          <a:endParaRPr lang="en-GB" dirty="0"/>
        </a:p>
      </dgm:t>
    </dgm:pt>
    <dgm:pt modelId="{D785D9FE-2DFA-42E8-8755-3D1535421A46}" type="parTrans" cxnId="{FA69BA02-9938-41E1-9A11-C91206D0290A}">
      <dgm:prSet/>
      <dgm:spPr/>
      <dgm:t>
        <a:bodyPr/>
        <a:lstStyle/>
        <a:p>
          <a:endParaRPr lang="en-GB"/>
        </a:p>
      </dgm:t>
    </dgm:pt>
    <dgm:pt modelId="{595EA11F-9249-4F39-B685-7845008DCD18}" type="sibTrans" cxnId="{FA69BA02-9938-41E1-9A11-C91206D0290A}">
      <dgm:prSet/>
      <dgm:spPr/>
      <dgm:t>
        <a:bodyPr/>
        <a:lstStyle/>
        <a:p>
          <a:endParaRPr lang="en-GB"/>
        </a:p>
      </dgm:t>
    </dgm:pt>
    <dgm:pt modelId="{11026CD7-FB94-4E22-BDAD-D1AFD4C39252}" type="pres">
      <dgm:prSet presAssocID="{AD368E8F-33BB-49FE-8D5B-FA2E96E7D5A3}" presName="Name0" presStyleCnt="0">
        <dgm:presLayoutVars>
          <dgm:chMax val="7"/>
          <dgm:chPref val="7"/>
          <dgm:dir/>
        </dgm:presLayoutVars>
      </dgm:prSet>
      <dgm:spPr/>
    </dgm:pt>
    <dgm:pt modelId="{860C01B7-591C-42CC-BCA9-A31F11C7C4E8}" type="pres">
      <dgm:prSet presAssocID="{AD368E8F-33BB-49FE-8D5B-FA2E96E7D5A3}" presName="Name1" presStyleCnt="0"/>
      <dgm:spPr/>
    </dgm:pt>
    <dgm:pt modelId="{2073E2FC-5297-4472-88DE-E03CA4112B86}" type="pres">
      <dgm:prSet presAssocID="{AD368E8F-33BB-49FE-8D5B-FA2E96E7D5A3}" presName="cycle" presStyleCnt="0"/>
      <dgm:spPr/>
    </dgm:pt>
    <dgm:pt modelId="{D7727548-6972-4FC9-8544-01F187EE0C42}" type="pres">
      <dgm:prSet presAssocID="{AD368E8F-33BB-49FE-8D5B-FA2E96E7D5A3}" presName="srcNode" presStyleLbl="node1" presStyleIdx="0" presStyleCnt="5"/>
      <dgm:spPr/>
    </dgm:pt>
    <dgm:pt modelId="{A013EB4D-256F-4F18-98B2-C88940350FAE}" type="pres">
      <dgm:prSet presAssocID="{AD368E8F-33BB-49FE-8D5B-FA2E96E7D5A3}" presName="conn" presStyleLbl="parChTrans1D2" presStyleIdx="0" presStyleCnt="1"/>
      <dgm:spPr/>
    </dgm:pt>
    <dgm:pt modelId="{47E07FD7-5A56-4D33-8F46-DC85327AA124}" type="pres">
      <dgm:prSet presAssocID="{AD368E8F-33BB-49FE-8D5B-FA2E96E7D5A3}" presName="extraNode" presStyleLbl="node1" presStyleIdx="0" presStyleCnt="5"/>
      <dgm:spPr/>
    </dgm:pt>
    <dgm:pt modelId="{ED315816-BB30-49B3-B4A3-A3AE11E5F6AA}" type="pres">
      <dgm:prSet presAssocID="{AD368E8F-33BB-49FE-8D5B-FA2E96E7D5A3}" presName="dstNode" presStyleLbl="node1" presStyleIdx="0" presStyleCnt="5"/>
      <dgm:spPr/>
    </dgm:pt>
    <dgm:pt modelId="{330D558B-BD29-41F5-A43E-348540A02BF3}" type="pres">
      <dgm:prSet presAssocID="{E0A6ABC8-6538-4E46-81C5-6B46FE2F295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F83D16-6250-4584-945F-B6013328BA63}" type="pres">
      <dgm:prSet presAssocID="{E0A6ABC8-6538-4E46-81C5-6B46FE2F295D}" presName="accent_1" presStyleCnt="0"/>
      <dgm:spPr/>
    </dgm:pt>
    <dgm:pt modelId="{451C9264-D262-4D4C-99AA-01067D810816}" type="pres">
      <dgm:prSet presAssocID="{E0A6ABC8-6538-4E46-81C5-6B46FE2F295D}" presName="accentRepeatNode" presStyleLbl="solidFgAcc1" presStyleIdx="0" presStyleCnt="5"/>
      <dgm:spPr/>
    </dgm:pt>
    <dgm:pt modelId="{F3FE0AA0-2C8F-41B8-AB1E-CC3225A31DF2}" type="pres">
      <dgm:prSet presAssocID="{41175345-35DA-47CA-9DC2-5D11BA1404A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212D37-712D-4EE2-B105-53FD499EAA31}" type="pres">
      <dgm:prSet presAssocID="{41175345-35DA-47CA-9DC2-5D11BA1404A4}" presName="accent_2" presStyleCnt="0"/>
      <dgm:spPr/>
    </dgm:pt>
    <dgm:pt modelId="{47BD05E3-AF3B-44F6-BF4E-9280174D9351}" type="pres">
      <dgm:prSet presAssocID="{41175345-35DA-47CA-9DC2-5D11BA1404A4}" presName="accentRepeatNode" presStyleLbl="solidFgAcc1" presStyleIdx="1" presStyleCnt="5"/>
      <dgm:spPr/>
    </dgm:pt>
    <dgm:pt modelId="{7D062191-06BC-4D6A-9EE5-6FE3BC0404B7}" type="pres">
      <dgm:prSet presAssocID="{ADBF2F9B-3BE4-4ED0-A87E-832B15CB227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E2CAA7-D844-4879-B3C0-0F5872B58080}" type="pres">
      <dgm:prSet presAssocID="{ADBF2F9B-3BE4-4ED0-A87E-832B15CB227A}" presName="accent_3" presStyleCnt="0"/>
      <dgm:spPr/>
    </dgm:pt>
    <dgm:pt modelId="{079A2265-A3D9-40A6-B441-C75587D0DD69}" type="pres">
      <dgm:prSet presAssocID="{ADBF2F9B-3BE4-4ED0-A87E-832B15CB227A}" presName="accentRepeatNode" presStyleLbl="solidFgAcc1" presStyleIdx="2" presStyleCnt="5"/>
      <dgm:spPr/>
    </dgm:pt>
    <dgm:pt modelId="{DB1C8FCA-E207-48AD-AECB-BF135CAC78A6}" type="pres">
      <dgm:prSet presAssocID="{C3ED6BFA-9898-4D18-9412-00C32B1EAB2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F912E8-3E0F-46C4-BBF0-FF701661F478}" type="pres">
      <dgm:prSet presAssocID="{C3ED6BFA-9898-4D18-9412-00C32B1EAB24}" presName="accent_4" presStyleCnt="0"/>
      <dgm:spPr/>
    </dgm:pt>
    <dgm:pt modelId="{80682259-3470-4067-9CC1-62EC8329A801}" type="pres">
      <dgm:prSet presAssocID="{C3ED6BFA-9898-4D18-9412-00C32B1EAB24}" presName="accentRepeatNode" presStyleLbl="solidFgAcc1" presStyleIdx="3" presStyleCnt="5"/>
      <dgm:spPr/>
    </dgm:pt>
    <dgm:pt modelId="{FC09335F-934A-4999-B629-5470D41D62FE}" type="pres">
      <dgm:prSet presAssocID="{003B22F8-C433-4169-97E1-8224E1D1105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642BBB-7881-4716-B35C-6F2A8172220C}" type="pres">
      <dgm:prSet presAssocID="{003B22F8-C433-4169-97E1-8224E1D1105F}" presName="accent_5" presStyleCnt="0"/>
      <dgm:spPr/>
    </dgm:pt>
    <dgm:pt modelId="{005ED682-E400-4B36-9212-EAE5F55BD719}" type="pres">
      <dgm:prSet presAssocID="{003B22F8-C433-4169-97E1-8224E1D1105F}" presName="accentRepeatNode" presStyleLbl="solidFgAcc1" presStyleIdx="4" presStyleCnt="5"/>
      <dgm:spPr/>
    </dgm:pt>
  </dgm:ptLst>
  <dgm:cxnLst>
    <dgm:cxn modelId="{EA36FC8A-E969-4FEE-A5D3-EC0C74AAC11B}" type="presOf" srcId="{C3ED6BFA-9898-4D18-9412-00C32B1EAB24}" destId="{DB1C8FCA-E207-48AD-AECB-BF135CAC78A6}" srcOrd="0" destOrd="0" presId="urn:microsoft.com/office/officeart/2008/layout/VerticalCurvedList"/>
    <dgm:cxn modelId="{7626C653-CF71-470D-84DA-490DC10B5D7C}" srcId="{AD368E8F-33BB-49FE-8D5B-FA2E96E7D5A3}" destId="{41175345-35DA-47CA-9DC2-5D11BA1404A4}" srcOrd="1" destOrd="0" parTransId="{AF996B9F-7B7B-4C7F-95C1-644FB09D19A5}" sibTransId="{64289268-8C8A-4482-B8FA-AD7862B82EFE}"/>
    <dgm:cxn modelId="{33B25D29-91EC-4E36-8AE3-83A3C51545BA}" type="presOf" srcId="{AD368E8F-33BB-49FE-8D5B-FA2E96E7D5A3}" destId="{11026CD7-FB94-4E22-BDAD-D1AFD4C39252}" srcOrd="0" destOrd="0" presId="urn:microsoft.com/office/officeart/2008/layout/VerticalCurvedList"/>
    <dgm:cxn modelId="{59E91123-5BCB-416F-AE59-2CFA770ABC68}" type="presOf" srcId="{41175345-35DA-47CA-9DC2-5D11BA1404A4}" destId="{F3FE0AA0-2C8F-41B8-AB1E-CC3225A31DF2}" srcOrd="0" destOrd="0" presId="urn:microsoft.com/office/officeart/2008/layout/VerticalCurvedList"/>
    <dgm:cxn modelId="{FA69BA02-9938-41E1-9A11-C91206D0290A}" srcId="{AD368E8F-33BB-49FE-8D5B-FA2E96E7D5A3}" destId="{003B22F8-C433-4169-97E1-8224E1D1105F}" srcOrd="4" destOrd="0" parTransId="{D785D9FE-2DFA-42E8-8755-3D1535421A46}" sibTransId="{595EA11F-9249-4F39-B685-7845008DCD18}"/>
    <dgm:cxn modelId="{E0915118-1C8B-4965-A2BD-5C76D840B808}" type="presOf" srcId="{003B22F8-C433-4169-97E1-8224E1D1105F}" destId="{FC09335F-934A-4999-B629-5470D41D62FE}" srcOrd="0" destOrd="0" presId="urn:microsoft.com/office/officeart/2008/layout/VerticalCurvedList"/>
    <dgm:cxn modelId="{BC5F33DB-C91C-41AB-9918-E91FA7DF198C}" type="presOf" srcId="{8508A418-B19D-4832-BFE9-1CDB11214409}" destId="{A013EB4D-256F-4F18-98B2-C88940350FAE}" srcOrd="0" destOrd="0" presId="urn:microsoft.com/office/officeart/2008/layout/VerticalCurvedList"/>
    <dgm:cxn modelId="{BB7746F5-9945-49E9-9DFA-C0BDDCCF26CA}" type="presOf" srcId="{E0A6ABC8-6538-4E46-81C5-6B46FE2F295D}" destId="{330D558B-BD29-41F5-A43E-348540A02BF3}" srcOrd="0" destOrd="0" presId="urn:microsoft.com/office/officeart/2008/layout/VerticalCurvedList"/>
    <dgm:cxn modelId="{79067CF4-CB30-4C4D-A8A2-EB6898CB8285}" srcId="{AD368E8F-33BB-49FE-8D5B-FA2E96E7D5A3}" destId="{C3ED6BFA-9898-4D18-9412-00C32B1EAB24}" srcOrd="3" destOrd="0" parTransId="{3D64A7F4-694C-4928-B8AC-C42B12CEF9C6}" sibTransId="{0D49ABF9-C4B4-4C18-8ED4-7788E9DD114A}"/>
    <dgm:cxn modelId="{3FC671F0-8121-4466-A257-6183F1F1F74C}" srcId="{AD368E8F-33BB-49FE-8D5B-FA2E96E7D5A3}" destId="{E0A6ABC8-6538-4E46-81C5-6B46FE2F295D}" srcOrd="0" destOrd="0" parTransId="{39F132AB-09EB-4D69-92F7-266938994728}" sibTransId="{8508A418-B19D-4832-BFE9-1CDB11214409}"/>
    <dgm:cxn modelId="{299BBB27-B025-4720-9602-FB490E57C77A}" srcId="{AD368E8F-33BB-49FE-8D5B-FA2E96E7D5A3}" destId="{ADBF2F9B-3BE4-4ED0-A87E-832B15CB227A}" srcOrd="2" destOrd="0" parTransId="{0F4D3E85-FE84-4F7B-A828-4CB4440651F0}" sibTransId="{FB6FF02B-79B6-4D50-BE49-A376C4FAFD4A}"/>
    <dgm:cxn modelId="{74197A98-23B2-4C4D-85FA-ACF2FD355FD9}" type="presOf" srcId="{ADBF2F9B-3BE4-4ED0-A87E-832B15CB227A}" destId="{7D062191-06BC-4D6A-9EE5-6FE3BC0404B7}" srcOrd="0" destOrd="0" presId="urn:microsoft.com/office/officeart/2008/layout/VerticalCurvedList"/>
    <dgm:cxn modelId="{24DB2DC4-A01A-4014-944A-1858AD5F1058}" type="presParOf" srcId="{11026CD7-FB94-4E22-BDAD-D1AFD4C39252}" destId="{860C01B7-591C-42CC-BCA9-A31F11C7C4E8}" srcOrd="0" destOrd="0" presId="urn:microsoft.com/office/officeart/2008/layout/VerticalCurvedList"/>
    <dgm:cxn modelId="{72B69559-36D1-4221-8BA3-71198E203C21}" type="presParOf" srcId="{860C01B7-591C-42CC-BCA9-A31F11C7C4E8}" destId="{2073E2FC-5297-4472-88DE-E03CA4112B86}" srcOrd="0" destOrd="0" presId="urn:microsoft.com/office/officeart/2008/layout/VerticalCurvedList"/>
    <dgm:cxn modelId="{EC0657B8-3835-438F-85E7-9028EEE2247E}" type="presParOf" srcId="{2073E2FC-5297-4472-88DE-E03CA4112B86}" destId="{D7727548-6972-4FC9-8544-01F187EE0C42}" srcOrd="0" destOrd="0" presId="urn:microsoft.com/office/officeart/2008/layout/VerticalCurvedList"/>
    <dgm:cxn modelId="{92E15A0D-09C5-4951-A5AF-B5449300D092}" type="presParOf" srcId="{2073E2FC-5297-4472-88DE-E03CA4112B86}" destId="{A013EB4D-256F-4F18-98B2-C88940350FAE}" srcOrd="1" destOrd="0" presId="urn:microsoft.com/office/officeart/2008/layout/VerticalCurvedList"/>
    <dgm:cxn modelId="{5BEE84D6-B9EA-4377-920D-5205316390B3}" type="presParOf" srcId="{2073E2FC-5297-4472-88DE-E03CA4112B86}" destId="{47E07FD7-5A56-4D33-8F46-DC85327AA124}" srcOrd="2" destOrd="0" presId="urn:microsoft.com/office/officeart/2008/layout/VerticalCurvedList"/>
    <dgm:cxn modelId="{35F89DC1-28F4-4A95-8EC2-3728461D49F4}" type="presParOf" srcId="{2073E2FC-5297-4472-88DE-E03CA4112B86}" destId="{ED315816-BB30-49B3-B4A3-A3AE11E5F6AA}" srcOrd="3" destOrd="0" presId="urn:microsoft.com/office/officeart/2008/layout/VerticalCurvedList"/>
    <dgm:cxn modelId="{3A71EFAF-8947-4F0A-986C-17A1C6E0FDDB}" type="presParOf" srcId="{860C01B7-591C-42CC-BCA9-A31F11C7C4E8}" destId="{330D558B-BD29-41F5-A43E-348540A02BF3}" srcOrd="1" destOrd="0" presId="urn:microsoft.com/office/officeart/2008/layout/VerticalCurvedList"/>
    <dgm:cxn modelId="{18C7C86F-AC9A-451B-A67A-9B19BB88EE14}" type="presParOf" srcId="{860C01B7-591C-42CC-BCA9-A31F11C7C4E8}" destId="{0AF83D16-6250-4584-945F-B6013328BA63}" srcOrd="2" destOrd="0" presId="urn:microsoft.com/office/officeart/2008/layout/VerticalCurvedList"/>
    <dgm:cxn modelId="{13FE3FCF-BE5F-4DBA-B351-0B735AC47832}" type="presParOf" srcId="{0AF83D16-6250-4584-945F-B6013328BA63}" destId="{451C9264-D262-4D4C-99AA-01067D810816}" srcOrd="0" destOrd="0" presId="urn:microsoft.com/office/officeart/2008/layout/VerticalCurvedList"/>
    <dgm:cxn modelId="{F45E7249-B046-4D22-8EFD-9651696C2DA0}" type="presParOf" srcId="{860C01B7-591C-42CC-BCA9-A31F11C7C4E8}" destId="{F3FE0AA0-2C8F-41B8-AB1E-CC3225A31DF2}" srcOrd="3" destOrd="0" presId="urn:microsoft.com/office/officeart/2008/layout/VerticalCurvedList"/>
    <dgm:cxn modelId="{95ECC353-4CA5-44C7-B6AF-CE3C8D148757}" type="presParOf" srcId="{860C01B7-591C-42CC-BCA9-A31F11C7C4E8}" destId="{62212D37-712D-4EE2-B105-53FD499EAA31}" srcOrd="4" destOrd="0" presId="urn:microsoft.com/office/officeart/2008/layout/VerticalCurvedList"/>
    <dgm:cxn modelId="{51F57FDA-C9FC-48F1-8B66-2B4801253C2A}" type="presParOf" srcId="{62212D37-712D-4EE2-B105-53FD499EAA31}" destId="{47BD05E3-AF3B-44F6-BF4E-9280174D9351}" srcOrd="0" destOrd="0" presId="urn:microsoft.com/office/officeart/2008/layout/VerticalCurvedList"/>
    <dgm:cxn modelId="{82C710B0-CF07-47C8-A89E-2BCB18959EAE}" type="presParOf" srcId="{860C01B7-591C-42CC-BCA9-A31F11C7C4E8}" destId="{7D062191-06BC-4D6A-9EE5-6FE3BC0404B7}" srcOrd="5" destOrd="0" presId="urn:microsoft.com/office/officeart/2008/layout/VerticalCurvedList"/>
    <dgm:cxn modelId="{8CDADC65-3FDA-47D6-B953-36D62E5F42BF}" type="presParOf" srcId="{860C01B7-591C-42CC-BCA9-A31F11C7C4E8}" destId="{A7E2CAA7-D844-4879-B3C0-0F5872B58080}" srcOrd="6" destOrd="0" presId="urn:microsoft.com/office/officeart/2008/layout/VerticalCurvedList"/>
    <dgm:cxn modelId="{1DA237A0-FEB0-4516-9895-B16599352FA2}" type="presParOf" srcId="{A7E2CAA7-D844-4879-B3C0-0F5872B58080}" destId="{079A2265-A3D9-40A6-B441-C75587D0DD69}" srcOrd="0" destOrd="0" presId="urn:microsoft.com/office/officeart/2008/layout/VerticalCurvedList"/>
    <dgm:cxn modelId="{0B9AF864-83AA-4C9A-B814-53207894C3BA}" type="presParOf" srcId="{860C01B7-591C-42CC-BCA9-A31F11C7C4E8}" destId="{DB1C8FCA-E207-48AD-AECB-BF135CAC78A6}" srcOrd="7" destOrd="0" presId="urn:microsoft.com/office/officeart/2008/layout/VerticalCurvedList"/>
    <dgm:cxn modelId="{8425D019-3CF4-4C19-B066-56655C06F83F}" type="presParOf" srcId="{860C01B7-591C-42CC-BCA9-A31F11C7C4E8}" destId="{41F912E8-3E0F-46C4-BBF0-FF701661F478}" srcOrd="8" destOrd="0" presId="urn:microsoft.com/office/officeart/2008/layout/VerticalCurvedList"/>
    <dgm:cxn modelId="{C02FC419-AE23-427C-8B9E-CEC30CCE937F}" type="presParOf" srcId="{41F912E8-3E0F-46C4-BBF0-FF701661F478}" destId="{80682259-3470-4067-9CC1-62EC8329A801}" srcOrd="0" destOrd="0" presId="urn:microsoft.com/office/officeart/2008/layout/VerticalCurvedList"/>
    <dgm:cxn modelId="{62F2429C-4CFE-4375-8E1C-2D4CE8B68E3D}" type="presParOf" srcId="{860C01B7-591C-42CC-BCA9-A31F11C7C4E8}" destId="{FC09335F-934A-4999-B629-5470D41D62FE}" srcOrd="9" destOrd="0" presId="urn:microsoft.com/office/officeart/2008/layout/VerticalCurvedList"/>
    <dgm:cxn modelId="{3ED47D0A-56A9-4690-8C51-03552353C521}" type="presParOf" srcId="{860C01B7-591C-42CC-BCA9-A31F11C7C4E8}" destId="{B2642BBB-7881-4716-B35C-6F2A8172220C}" srcOrd="10" destOrd="0" presId="urn:microsoft.com/office/officeart/2008/layout/VerticalCurvedList"/>
    <dgm:cxn modelId="{DA9A34FB-77F6-45F4-9246-757FA02479EC}" type="presParOf" srcId="{B2642BBB-7881-4716-B35C-6F2A8172220C}" destId="{005ED682-E400-4B36-9212-EAE5F55BD7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8B89D2-B5C2-4C9A-87D4-DF4C8FE10B70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0A92321-5DAC-4FE0-9AAF-02E8BEADC6F3}">
      <dgm:prSet phldrT="[Text]" custT="1"/>
      <dgm:spPr/>
      <dgm:t>
        <a:bodyPr/>
        <a:lstStyle/>
        <a:p>
          <a:r>
            <a:rPr lang="el-GR" sz="2000" dirty="0" smtClean="0"/>
            <a:t>Αντικείμενο</a:t>
          </a:r>
          <a:endParaRPr lang="el-GR" sz="2000" dirty="0"/>
        </a:p>
      </dgm:t>
    </dgm:pt>
    <dgm:pt modelId="{D9BF1125-BF95-4A10-935A-779EB1003B6F}" type="parTrans" cxnId="{97FBBA51-E6E1-4F7C-8CBD-DF388346D7D9}">
      <dgm:prSet/>
      <dgm:spPr/>
      <dgm:t>
        <a:bodyPr/>
        <a:lstStyle/>
        <a:p>
          <a:endParaRPr lang="el-GR" sz="2000"/>
        </a:p>
      </dgm:t>
    </dgm:pt>
    <dgm:pt modelId="{57FCEBEE-FC46-4D76-BE84-DB9396E7F2BF}" type="sibTrans" cxnId="{97FBBA51-E6E1-4F7C-8CBD-DF388346D7D9}">
      <dgm:prSet custT="1"/>
      <dgm:spPr/>
      <dgm:t>
        <a:bodyPr/>
        <a:lstStyle/>
        <a:p>
          <a:endParaRPr lang="el-GR" sz="2000"/>
        </a:p>
      </dgm:t>
    </dgm:pt>
    <dgm:pt modelId="{B98303A7-2702-4D97-9BCC-1002AB739DF6}">
      <dgm:prSet phldrT="[Text]" custT="1"/>
      <dgm:spPr/>
      <dgm:t>
        <a:bodyPr/>
        <a:lstStyle/>
        <a:p>
          <a:r>
            <a:rPr lang="el-GR" sz="2000" dirty="0" smtClean="0"/>
            <a:t>Ομάδα στόχος</a:t>
          </a:r>
          <a:endParaRPr lang="el-GR" sz="2000" dirty="0"/>
        </a:p>
      </dgm:t>
    </dgm:pt>
    <dgm:pt modelId="{E609EC4B-817D-4031-8D8C-0A48D9779C1D}" type="parTrans" cxnId="{38464D55-70D9-4707-B50C-A3937AE53921}">
      <dgm:prSet/>
      <dgm:spPr/>
      <dgm:t>
        <a:bodyPr/>
        <a:lstStyle/>
        <a:p>
          <a:endParaRPr lang="el-GR" sz="2000"/>
        </a:p>
      </dgm:t>
    </dgm:pt>
    <dgm:pt modelId="{6A335FDF-2313-429D-AC95-EBB856EA3E20}" type="sibTrans" cxnId="{38464D55-70D9-4707-B50C-A3937AE53921}">
      <dgm:prSet custT="1"/>
      <dgm:spPr/>
      <dgm:t>
        <a:bodyPr/>
        <a:lstStyle/>
        <a:p>
          <a:endParaRPr lang="el-GR" sz="2000"/>
        </a:p>
      </dgm:t>
    </dgm:pt>
    <dgm:pt modelId="{ED5E1FB5-7F38-4779-9AB2-11D9B5EC8D10}">
      <dgm:prSet phldrT="[Text]" custT="1"/>
      <dgm:spPr/>
      <dgm:t>
        <a:bodyPr/>
        <a:lstStyle/>
        <a:p>
          <a:r>
            <a:rPr lang="el-GR" sz="2000" dirty="0" smtClean="0"/>
            <a:t>Εκπαιδευτικές ανάγκες</a:t>
          </a:r>
          <a:endParaRPr lang="el-GR" sz="2000" dirty="0"/>
        </a:p>
      </dgm:t>
    </dgm:pt>
    <dgm:pt modelId="{5F0FD736-505C-463E-A69E-E432CD05CED7}" type="parTrans" cxnId="{36834333-88B5-49E7-A377-CF710C253322}">
      <dgm:prSet/>
      <dgm:spPr/>
      <dgm:t>
        <a:bodyPr/>
        <a:lstStyle/>
        <a:p>
          <a:endParaRPr lang="el-GR" sz="2000"/>
        </a:p>
      </dgm:t>
    </dgm:pt>
    <dgm:pt modelId="{DCC09619-75BD-4DF1-B346-2D58EE97E097}" type="sibTrans" cxnId="{36834333-88B5-49E7-A377-CF710C253322}">
      <dgm:prSet custT="1"/>
      <dgm:spPr/>
      <dgm:t>
        <a:bodyPr/>
        <a:lstStyle/>
        <a:p>
          <a:endParaRPr lang="el-GR" sz="2000"/>
        </a:p>
      </dgm:t>
    </dgm:pt>
    <dgm:pt modelId="{F4F44A9E-DDEE-4887-85D6-4B05F411A179}">
      <dgm:prSet phldrT="[Text]" custT="1"/>
      <dgm:spPr/>
      <dgm:t>
        <a:bodyPr/>
        <a:lstStyle/>
        <a:p>
          <a:r>
            <a:rPr lang="el-GR" sz="2000" dirty="0" smtClean="0"/>
            <a:t>Υπάρχουσες γνώσεις (γνωστικό υπόβαθρο)</a:t>
          </a:r>
          <a:endParaRPr lang="el-GR" sz="2000" dirty="0"/>
        </a:p>
      </dgm:t>
    </dgm:pt>
    <dgm:pt modelId="{C2A5A081-5B55-4346-ADAE-906281FB2223}" type="parTrans" cxnId="{ADF00294-1FA6-4F0E-B4B0-3114DE028A4B}">
      <dgm:prSet/>
      <dgm:spPr/>
      <dgm:t>
        <a:bodyPr/>
        <a:lstStyle/>
        <a:p>
          <a:endParaRPr lang="el-GR" sz="2000"/>
        </a:p>
      </dgm:t>
    </dgm:pt>
    <dgm:pt modelId="{A798B8D8-076B-498D-8E5A-EBE1AC4C3404}" type="sibTrans" cxnId="{ADF00294-1FA6-4F0E-B4B0-3114DE028A4B}">
      <dgm:prSet custT="1"/>
      <dgm:spPr/>
      <dgm:t>
        <a:bodyPr/>
        <a:lstStyle/>
        <a:p>
          <a:endParaRPr lang="el-GR" sz="2000"/>
        </a:p>
      </dgm:t>
    </dgm:pt>
    <dgm:pt modelId="{FA4BF282-E358-4190-A5BA-E48E6C23C747}">
      <dgm:prSet phldrT="[Text]" custT="1"/>
      <dgm:spPr/>
      <dgm:t>
        <a:bodyPr/>
        <a:lstStyle/>
        <a:p>
          <a:r>
            <a:rPr lang="el-GR" sz="2000" dirty="0" smtClean="0"/>
            <a:t>Γενικός μαθησιακός στόχος</a:t>
          </a:r>
          <a:endParaRPr lang="el-GR" sz="2000" dirty="0"/>
        </a:p>
      </dgm:t>
    </dgm:pt>
    <dgm:pt modelId="{114EB7D8-E648-4FB6-835E-4287BD5A4599}" type="parTrans" cxnId="{1837AC39-7F00-4431-8445-91679D2FD6F9}">
      <dgm:prSet/>
      <dgm:spPr/>
      <dgm:t>
        <a:bodyPr/>
        <a:lstStyle/>
        <a:p>
          <a:endParaRPr lang="el-GR" sz="2000"/>
        </a:p>
      </dgm:t>
    </dgm:pt>
    <dgm:pt modelId="{93B9DFE4-E5C7-48B2-97AB-C749D646F813}" type="sibTrans" cxnId="{1837AC39-7F00-4431-8445-91679D2FD6F9}">
      <dgm:prSet custT="1"/>
      <dgm:spPr/>
      <dgm:t>
        <a:bodyPr/>
        <a:lstStyle/>
        <a:p>
          <a:endParaRPr lang="el-GR" sz="2000"/>
        </a:p>
      </dgm:t>
    </dgm:pt>
    <dgm:pt modelId="{07F5CADA-718D-4C42-A067-1A39426DF83B}">
      <dgm:prSet phldrT="[Text]" custT="1"/>
      <dgm:spPr/>
      <dgm:t>
        <a:bodyPr/>
        <a:lstStyle/>
        <a:p>
          <a:r>
            <a:rPr lang="el-GR" sz="2000" dirty="0" smtClean="0"/>
            <a:t>Ειδικοί στόχοι (επιμέρους, μετρήσιμοι)</a:t>
          </a:r>
          <a:endParaRPr lang="el-GR" sz="2000" dirty="0"/>
        </a:p>
      </dgm:t>
    </dgm:pt>
    <dgm:pt modelId="{7D7B3045-03AC-42BE-B4D2-3F3B3FFCB5CB}" type="parTrans" cxnId="{02E149EE-2C7B-40B0-A14E-BA16741A9ACB}">
      <dgm:prSet/>
      <dgm:spPr/>
      <dgm:t>
        <a:bodyPr/>
        <a:lstStyle/>
        <a:p>
          <a:endParaRPr lang="el-GR" sz="2000"/>
        </a:p>
      </dgm:t>
    </dgm:pt>
    <dgm:pt modelId="{BAE69FA3-9920-47AA-8109-DC724AA1A453}" type="sibTrans" cxnId="{02E149EE-2C7B-40B0-A14E-BA16741A9ACB}">
      <dgm:prSet custT="1"/>
      <dgm:spPr/>
      <dgm:t>
        <a:bodyPr/>
        <a:lstStyle/>
        <a:p>
          <a:endParaRPr lang="el-GR" sz="2000"/>
        </a:p>
      </dgm:t>
    </dgm:pt>
    <dgm:pt modelId="{7968E2B8-18A5-4D34-BA8A-EB9B076EC553}">
      <dgm:prSet phldrT="[Text]" custT="1"/>
      <dgm:spPr/>
      <dgm:t>
        <a:bodyPr/>
        <a:lstStyle/>
        <a:p>
          <a:r>
            <a:rPr lang="el-GR" sz="2000" dirty="0" smtClean="0"/>
            <a:t>Μεθοδολογία (διαλέξεις, πειράματα, κλπ)</a:t>
          </a:r>
          <a:endParaRPr lang="el-GR" sz="2000" dirty="0"/>
        </a:p>
      </dgm:t>
    </dgm:pt>
    <dgm:pt modelId="{63AC429C-618E-4AC4-895A-B2BE364D8EB6}" type="parTrans" cxnId="{A4B7C81B-7F3D-4AD5-A7EA-1CC29205A498}">
      <dgm:prSet/>
      <dgm:spPr/>
      <dgm:t>
        <a:bodyPr/>
        <a:lstStyle/>
        <a:p>
          <a:endParaRPr lang="el-GR" sz="2000"/>
        </a:p>
      </dgm:t>
    </dgm:pt>
    <dgm:pt modelId="{6A409D4B-B2AF-495E-B3F8-D12727509D72}" type="sibTrans" cxnId="{A4B7C81B-7F3D-4AD5-A7EA-1CC29205A498}">
      <dgm:prSet custT="1"/>
      <dgm:spPr/>
      <dgm:t>
        <a:bodyPr/>
        <a:lstStyle/>
        <a:p>
          <a:endParaRPr lang="el-GR" sz="2000"/>
        </a:p>
      </dgm:t>
    </dgm:pt>
    <dgm:pt modelId="{0575E6A9-402E-4F97-8B7A-E763886D11A9}">
      <dgm:prSet phldrT="[Text]" custT="1"/>
      <dgm:spPr/>
      <dgm:t>
        <a:bodyPr/>
        <a:lstStyle/>
        <a:p>
          <a:r>
            <a:rPr lang="el-GR" sz="2000" dirty="0" smtClean="0"/>
            <a:t>Χρονοπρογραμματισμός</a:t>
          </a:r>
          <a:endParaRPr lang="el-GR" sz="2000" dirty="0"/>
        </a:p>
      </dgm:t>
    </dgm:pt>
    <dgm:pt modelId="{115CBD79-B5A3-488F-BE24-54293926E8C5}" type="parTrans" cxnId="{90B344E6-19E1-40E8-9013-56F222F32B83}">
      <dgm:prSet/>
      <dgm:spPr/>
      <dgm:t>
        <a:bodyPr/>
        <a:lstStyle/>
        <a:p>
          <a:endParaRPr lang="el-GR" sz="2000"/>
        </a:p>
      </dgm:t>
    </dgm:pt>
    <dgm:pt modelId="{8F9F74E1-FD7D-4AB7-AB93-BD20799EE186}" type="sibTrans" cxnId="{90B344E6-19E1-40E8-9013-56F222F32B83}">
      <dgm:prSet custT="1"/>
      <dgm:spPr/>
      <dgm:t>
        <a:bodyPr/>
        <a:lstStyle/>
        <a:p>
          <a:endParaRPr lang="el-GR" sz="2000"/>
        </a:p>
      </dgm:t>
    </dgm:pt>
    <dgm:pt modelId="{92B468B2-4595-46EC-9CF8-55774A44747E}">
      <dgm:prSet phldrT="[Text]" custT="1"/>
      <dgm:spPr/>
      <dgm:t>
        <a:bodyPr/>
        <a:lstStyle/>
        <a:p>
          <a:r>
            <a:rPr lang="el-GR" sz="2000" dirty="0" smtClean="0"/>
            <a:t>Συνοδευτικά μέσα</a:t>
          </a:r>
          <a:endParaRPr lang="el-GR" sz="2000" dirty="0"/>
        </a:p>
      </dgm:t>
    </dgm:pt>
    <dgm:pt modelId="{46EDC253-515D-409E-A344-DAAF50ABDC68}" type="parTrans" cxnId="{91320C34-14F4-49B2-8037-1CF97B31FF84}">
      <dgm:prSet/>
      <dgm:spPr/>
      <dgm:t>
        <a:bodyPr/>
        <a:lstStyle/>
        <a:p>
          <a:endParaRPr lang="el-GR" sz="2000"/>
        </a:p>
      </dgm:t>
    </dgm:pt>
    <dgm:pt modelId="{E4BC0B83-69E1-496E-82E0-40DD4F418A52}" type="sibTrans" cxnId="{91320C34-14F4-49B2-8037-1CF97B31FF84}">
      <dgm:prSet custT="1"/>
      <dgm:spPr/>
      <dgm:t>
        <a:bodyPr/>
        <a:lstStyle/>
        <a:p>
          <a:endParaRPr lang="el-GR" sz="2000"/>
        </a:p>
      </dgm:t>
    </dgm:pt>
    <dgm:pt modelId="{6C115B3D-A341-4E54-B07C-2F1505A8DBAB}">
      <dgm:prSet phldrT="[Text]" custT="1"/>
      <dgm:spPr/>
      <dgm:t>
        <a:bodyPr/>
        <a:lstStyle/>
        <a:p>
          <a:r>
            <a:rPr lang="el-GR" sz="2000" dirty="0" smtClean="0"/>
            <a:t>Αξιολόγηση</a:t>
          </a:r>
          <a:endParaRPr lang="el-GR" sz="2000" dirty="0"/>
        </a:p>
      </dgm:t>
    </dgm:pt>
    <dgm:pt modelId="{D9B39B17-2B81-44A3-B5C2-B68E508AF1D8}" type="parTrans" cxnId="{B502A625-083A-4244-8946-BF5B607A012A}">
      <dgm:prSet/>
      <dgm:spPr/>
      <dgm:t>
        <a:bodyPr/>
        <a:lstStyle/>
        <a:p>
          <a:endParaRPr lang="el-GR" sz="2000"/>
        </a:p>
      </dgm:t>
    </dgm:pt>
    <dgm:pt modelId="{D6AA4C95-AA71-428E-A32B-8F4AE10611F7}" type="sibTrans" cxnId="{B502A625-083A-4244-8946-BF5B607A012A}">
      <dgm:prSet/>
      <dgm:spPr/>
      <dgm:t>
        <a:bodyPr/>
        <a:lstStyle/>
        <a:p>
          <a:endParaRPr lang="el-GR" sz="2000"/>
        </a:p>
      </dgm:t>
    </dgm:pt>
    <dgm:pt modelId="{C788AE1C-3606-4B36-B968-E6632D96F09D}">
      <dgm:prSet phldrT="[Text]" custT="1"/>
      <dgm:spPr/>
      <dgm:t>
        <a:bodyPr/>
        <a:lstStyle/>
        <a:p>
          <a:r>
            <a:rPr lang="el-GR" sz="2000" dirty="0" smtClean="0"/>
            <a:t>Εργασίες, </a:t>
          </a:r>
          <a:r>
            <a:rPr lang="en-US" sz="2000" dirty="0" smtClean="0"/>
            <a:t>project</a:t>
          </a:r>
          <a:endParaRPr lang="el-GR" sz="2000" dirty="0"/>
        </a:p>
      </dgm:t>
    </dgm:pt>
    <dgm:pt modelId="{A09A00C1-7A00-4DFC-91CB-4745E02924D2}" type="parTrans" cxnId="{18C40A6E-78AB-4F05-8D15-6951178589B2}">
      <dgm:prSet/>
      <dgm:spPr/>
    </dgm:pt>
    <dgm:pt modelId="{3D03CFBC-7B76-49F1-B1FD-0A845DD0E9E4}" type="sibTrans" cxnId="{18C40A6E-78AB-4F05-8D15-6951178589B2}">
      <dgm:prSet/>
      <dgm:spPr/>
      <dgm:t>
        <a:bodyPr/>
        <a:lstStyle/>
        <a:p>
          <a:endParaRPr lang="en-GB"/>
        </a:p>
      </dgm:t>
    </dgm:pt>
    <dgm:pt modelId="{D07AB113-060B-4A85-8FC7-670EF4E1C4DE}" type="pres">
      <dgm:prSet presAssocID="{A58B89D2-B5C2-4C9A-87D4-DF4C8FE10B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E8E792D-2433-4618-AA21-BD9A8B4D97CB}" type="pres">
      <dgm:prSet presAssocID="{00A92321-5DAC-4FE0-9AAF-02E8BEADC6F3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330EFB-7D9F-417B-B5FC-308509C55DCD}" type="pres">
      <dgm:prSet presAssocID="{57FCEBEE-FC46-4D76-BE84-DB9396E7F2BF}" presName="sibTrans" presStyleLbl="sibTrans1D1" presStyleIdx="0" presStyleCnt="10"/>
      <dgm:spPr/>
      <dgm:t>
        <a:bodyPr/>
        <a:lstStyle/>
        <a:p>
          <a:endParaRPr lang="el-GR"/>
        </a:p>
      </dgm:t>
    </dgm:pt>
    <dgm:pt modelId="{3FB2E274-D3E5-4EDA-9C19-21654CCA333D}" type="pres">
      <dgm:prSet presAssocID="{57FCEBEE-FC46-4D76-BE84-DB9396E7F2BF}" presName="connectorText" presStyleLbl="sibTrans1D1" presStyleIdx="0" presStyleCnt="10"/>
      <dgm:spPr/>
      <dgm:t>
        <a:bodyPr/>
        <a:lstStyle/>
        <a:p>
          <a:endParaRPr lang="el-GR"/>
        </a:p>
      </dgm:t>
    </dgm:pt>
    <dgm:pt modelId="{C3E5493C-ABB2-42DF-A59C-35836CB21353}" type="pres">
      <dgm:prSet presAssocID="{B98303A7-2702-4D97-9BCC-1002AB739DF6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1877D8-A2CE-4811-95D4-43C49147A3F4}" type="pres">
      <dgm:prSet presAssocID="{6A335FDF-2313-429D-AC95-EBB856EA3E20}" presName="sibTrans" presStyleLbl="sibTrans1D1" presStyleIdx="1" presStyleCnt="10"/>
      <dgm:spPr/>
      <dgm:t>
        <a:bodyPr/>
        <a:lstStyle/>
        <a:p>
          <a:endParaRPr lang="el-GR"/>
        </a:p>
      </dgm:t>
    </dgm:pt>
    <dgm:pt modelId="{D5440D08-92CA-4ABB-90D9-EB0D91A4A8A6}" type="pres">
      <dgm:prSet presAssocID="{6A335FDF-2313-429D-AC95-EBB856EA3E20}" presName="connectorText" presStyleLbl="sibTrans1D1" presStyleIdx="1" presStyleCnt="10"/>
      <dgm:spPr/>
      <dgm:t>
        <a:bodyPr/>
        <a:lstStyle/>
        <a:p>
          <a:endParaRPr lang="el-GR"/>
        </a:p>
      </dgm:t>
    </dgm:pt>
    <dgm:pt modelId="{04A6F383-F93E-48E2-9851-8C7636235B79}" type="pres">
      <dgm:prSet presAssocID="{ED5E1FB5-7F38-4779-9AB2-11D9B5EC8D10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1DA9A25-FEC3-4899-9433-98F2F5D06766}" type="pres">
      <dgm:prSet presAssocID="{DCC09619-75BD-4DF1-B346-2D58EE97E097}" presName="sibTrans" presStyleLbl="sibTrans1D1" presStyleIdx="2" presStyleCnt="10"/>
      <dgm:spPr/>
      <dgm:t>
        <a:bodyPr/>
        <a:lstStyle/>
        <a:p>
          <a:endParaRPr lang="el-GR"/>
        </a:p>
      </dgm:t>
    </dgm:pt>
    <dgm:pt modelId="{220478D5-6978-48E5-ADD7-B609E085D34E}" type="pres">
      <dgm:prSet presAssocID="{DCC09619-75BD-4DF1-B346-2D58EE97E097}" presName="connectorText" presStyleLbl="sibTrans1D1" presStyleIdx="2" presStyleCnt="10"/>
      <dgm:spPr/>
      <dgm:t>
        <a:bodyPr/>
        <a:lstStyle/>
        <a:p>
          <a:endParaRPr lang="el-GR"/>
        </a:p>
      </dgm:t>
    </dgm:pt>
    <dgm:pt modelId="{34CF3BBF-AC0C-47C8-9BD0-8B46978DB8DD}" type="pres">
      <dgm:prSet presAssocID="{F4F44A9E-DDEE-4887-85D6-4B05F411A179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26E7EF0-3C0C-4028-9BEF-22360779B2F2}" type="pres">
      <dgm:prSet presAssocID="{A798B8D8-076B-498D-8E5A-EBE1AC4C3404}" presName="sibTrans" presStyleLbl="sibTrans1D1" presStyleIdx="3" presStyleCnt="10"/>
      <dgm:spPr/>
      <dgm:t>
        <a:bodyPr/>
        <a:lstStyle/>
        <a:p>
          <a:endParaRPr lang="el-GR"/>
        </a:p>
      </dgm:t>
    </dgm:pt>
    <dgm:pt modelId="{F875104D-463C-4A0C-B33C-3D5769B4F8DB}" type="pres">
      <dgm:prSet presAssocID="{A798B8D8-076B-498D-8E5A-EBE1AC4C3404}" presName="connectorText" presStyleLbl="sibTrans1D1" presStyleIdx="3" presStyleCnt="10"/>
      <dgm:spPr/>
      <dgm:t>
        <a:bodyPr/>
        <a:lstStyle/>
        <a:p>
          <a:endParaRPr lang="el-GR"/>
        </a:p>
      </dgm:t>
    </dgm:pt>
    <dgm:pt modelId="{840272D7-B10A-4800-9367-CA31C423EEC2}" type="pres">
      <dgm:prSet presAssocID="{FA4BF282-E358-4190-A5BA-E48E6C23C747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889B29F-00C7-495D-AC6A-D36D507AAE39}" type="pres">
      <dgm:prSet presAssocID="{93B9DFE4-E5C7-48B2-97AB-C749D646F813}" presName="sibTrans" presStyleLbl="sibTrans1D1" presStyleIdx="4" presStyleCnt="10"/>
      <dgm:spPr/>
      <dgm:t>
        <a:bodyPr/>
        <a:lstStyle/>
        <a:p>
          <a:endParaRPr lang="el-GR"/>
        </a:p>
      </dgm:t>
    </dgm:pt>
    <dgm:pt modelId="{2CB158C7-6E32-4296-B0BF-37DA1E502A84}" type="pres">
      <dgm:prSet presAssocID="{93B9DFE4-E5C7-48B2-97AB-C749D646F813}" presName="connectorText" presStyleLbl="sibTrans1D1" presStyleIdx="4" presStyleCnt="10"/>
      <dgm:spPr/>
      <dgm:t>
        <a:bodyPr/>
        <a:lstStyle/>
        <a:p>
          <a:endParaRPr lang="el-GR"/>
        </a:p>
      </dgm:t>
    </dgm:pt>
    <dgm:pt modelId="{710600D6-969C-4B6F-A8A1-80B9A81B7A98}" type="pres">
      <dgm:prSet presAssocID="{07F5CADA-718D-4C42-A067-1A39426DF83B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90DD21-0D6D-47FA-A44B-0E1AA4335AEC}" type="pres">
      <dgm:prSet presAssocID="{BAE69FA3-9920-47AA-8109-DC724AA1A453}" presName="sibTrans" presStyleLbl="sibTrans1D1" presStyleIdx="5" presStyleCnt="10"/>
      <dgm:spPr/>
      <dgm:t>
        <a:bodyPr/>
        <a:lstStyle/>
        <a:p>
          <a:endParaRPr lang="el-GR"/>
        </a:p>
      </dgm:t>
    </dgm:pt>
    <dgm:pt modelId="{A4F68C02-96E7-4726-A55C-B3986F84FED1}" type="pres">
      <dgm:prSet presAssocID="{BAE69FA3-9920-47AA-8109-DC724AA1A453}" presName="connectorText" presStyleLbl="sibTrans1D1" presStyleIdx="5" presStyleCnt="10"/>
      <dgm:spPr/>
      <dgm:t>
        <a:bodyPr/>
        <a:lstStyle/>
        <a:p>
          <a:endParaRPr lang="el-GR"/>
        </a:p>
      </dgm:t>
    </dgm:pt>
    <dgm:pt modelId="{F7A1C3F7-5C81-4BCE-B47B-A57FFB7774B8}" type="pres">
      <dgm:prSet presAssocID="{7968E2B8-18A5-4D34-BA8A-EB9B076EC553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18F1BF-1BE6-4C99-954F-92BCCB567E2C}" type="pres">
      <dgm:prSet presAssocID="{6A409D4B-B2AF-495E-B3F8-D12727509D72}" presName="sibTrans" presStyleLbl="sibTrans1D1" presStyleIdx="6" presStyleCnt="10"/>
      <dgm:spPr/>
      <dgm:t>
        <a:bodyPr/>
        <a:lstStyle/>
        <a:p>
          <a:endParaRPr lang="el-GR"/>
        </a:p>
      </dgm:t>
    </dgm:pt>
    <dgm:pt modelId="{13827076-32C5-4404-9F44-A5F3F07ED870}" type="pres">
      <dgm:prSet presAssocID="{6A409D4B-B2AF-495E-B3F8-D12727509D72}" presName="connectorText" presStyleLbl="sibTrans1D1" presStyleIdx="6" presStyleCnt="10"/>
      <dgm:spPr/>
      <dgm:t>
        <a:bodyPr/>
        <a:lstStyle/>
        <a:p>
          <a:endParaRPr lang="el-GR"/>
        </a:p>
      </dgm:t>
    </dgm:pt>
    <dgm:pt modelId="{964BD5AA-E9BB-498D-BB47-E4AE5859AEE5}" type="pres">
      <dgm:prSet presAssocID="{0575E6A9-402E-4F97-8B7A-E763886D11A9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02263F-6C1E-42EF-B1D7-CD444AF2C374}" type="pres">
      <dgm:prSet presAssocID="{8F9F74E1-FD7D-4AB7-AB93-BD20799EE186}" presName="sibTrans" presStyleLbl="sibTrans1D1" presStyleIdx="7" presStyleCnt="10"/>
      <dgm:spPr/>
      <dgm:t>
        <a:bodyPr/>
        <a:lstStyle/>
        <a:p>
          <a:endParaRPr lang="el-GR"/>
        </a:p>
      </dgm:t>
    </dgm:pt>
    <dgm:pt modelId="{631C3848-B1E3-4E52-A174-1D32FBFCDD2B}" type="pres">
      <dgm:prSet presAssocID="{8F9F74E1-FD7D-4AB7-AB93-BD20799EE186}" presName="connectorText" presStyleLbl="sibTrans1D1" presStyleIdx="7" presStyleCnt="10"/>
      <dgm:spPr/>
      <dgm:t>
        <a:bodyPr/>
        <a:lstStyle/>
        <a:p>
          <a:endParaRPr lang="el-GR"/>
        </a:p>
      </dgm:t>
    </dgm:pt>
    <dgm:pt modelId="{51AF0DE8-D75D-41D6-BC00-B0311299DFE5}" type="pres">
      <dgm:prSet presAssocID="{92B468B2-4595-46EC-9CF8-55774A44747E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690DEE-2160-40CA-B445-FB514745E73D}" type="pres">
      <dgm:prSet presAssocID="{E4BC0B83-69E1-496E-82E0-40DD4F418A52}" presName="sibTrans" presStyleLbl="sibTrans1D1" presStyleIdx="8" presStyleCnt="10"/>
      <dgm:spPr/>
      <dgm:t>
        <a:bodyPr/>
        <a:lstStyle/>
        <a:p>
          <a:endParaRPr lang="el-GR"/>
        </a:p>
      </dgm:t>
    </dgm:pt>
    <dgm:pt modelId="{FBCD9331-BC8F-40D9-8B8E-C439380186D0}" type="pres">
      <dgm:prSet presAssocID="{E4BC0B83-69E1-496E-82E0-40DD4F418A52}" presName="connectorText" presStyleLbl="sibTrans1D1" presStyleIdx="8" presStyleCnt="10"/>
      <dgm:spPr/>
      <dgm:t>
        <a:bodyPr/>
        <a:lstStyle/>
        <a:p>
          <a:endParaRPr lang="el-GR"/>
        </a:p>
      </dgm:t>
    </dgm:pt>
    <dgm:pt modelId="{F8561FB6-A475-4B57-A40B-A7EF4CCB21A0}" type="pres">
      <dgm:prSet presAssocID="{C788AE1C-3606-4B36-B968-E6632D96F09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FC2CC3-A62C-480E-8723-DA764C8BB830}" type="pres">
      <dgm:prSet presAssocID="{3D03CFBC-7B76-49F1-B1FD-0A845DD0E9E4}" presName="sibTrans" presStyleLbl="sibTrans1D1" presStyleIdx="9" presStyleCnt="10"/>
      <dgm:spPr/>
      <dgm:t>
        <a:bodyPr/>
        <a:lstStyle/>
        <a:p>
          <a:endParaRPr lang="el-GR"/>
        </a:p>
      </dgm:t>
    </dgm:pt>
    <dgm:pt modelId="{A2072D16-B2E3-477B-80F3-C41444C1BDF5}" type="pres">
      <dgm:prSet presAssocID="{3D03CFBC-7B76-49F1-B1FD-0A845DD0E9E4}" presName="connectorText" presStyleLbl="sibTrans1D1" presStyleIdx="9" presStyleCnt="10"/>
      <dgm:spPr/>
      <dgm:t>
        <a:bodyPr/>
        <a:lstStyle/>
        <a:p>
          <a:endParaRPr lang="el-GR"/>
        </a:p>
      </dgm:t>
    </dgm:pt>
    <dgm:pt modelId="{1512427E-1A87-43C8-9E36-7191D28C4187}" type="pres">
      <dgm:prSet presAssocID="{6C115B3D-A341-4E54-B07C-2F1505A8DBAB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52147B3-6FB3-4436-B706-D0461EDF91BC}" type="presOf" srcId="{E4BC0B83-69E1-496E-82E0-40DD4F418A52}" destId="{2E690DEE-2160-40CA-B445-FB514745E73D}" srcOrd="0" destOrd="0" presId="urn:microsoft.com/office/officeart/2005/8/layout/bProcess3"/>
    <dgm:cxn modelId="{18EEF5FB-46E6-4D3C-ACFE-32FDCAF412F7}" type="presOf" srcId="{3D03CFBC-7B76-49F1-B1FD-0A845DD0E9E4}" destId="{06FC2CC3-A62C-480E-8723-DA764C8BB830}" srcOrd="0" destOrd="0" presId="urn:microsoft.com/office/officeart/2005/8/layout/bProcess3"/>
    <dgm:cxn modelId="{02E149EE-2C7B-40B0-A14E-BA16741A9ACB}" srcId="{A58B89D2-B5C2-4C9A-87D4-DF4C8FE10B70}" destId="{07F5CADA-718D-4C42-A067-1A39426DF83B}" srcOrd="5" destOrd="0" parTransId="{7D7B3045-03AC-42BE-B4D2-3F3B3FFCB5CB}" sibTransId="{BAE69FA3-9920-47AA-8109-DC724AA1A453}"/>
    <dgm:cxn modelId="{90B344E6-19E1-40E8-9013-56F222F32B83}" srcId="{A58B89D2-B5C2-4C9A-87D4-DF4C8FE10B70}" destId="{0575E6A9-402E-4F97-8B7A-E763886D11A9}" srcOrd="7" destOrd="0" parTransId="{115CBD79-B5A3-488F-BE24-54293926E8C5}" sibTransId="{8F9F74E1-FD7D-4AB7-AB93-BD20799EE186}"/>
    <dgm:cxn modelId="{0C811F1D-4774-4F78-8848-09F3D7A4821F}" type="presOf" srcId="{00A92321-5DAC-4FE0-9AAF-02E8BEADC6F3}" destId="{EE8E792D-2433-4618-AA21-BD9A8B4D97CB}" srcOrd="0" destOrd="0" presId="urn:microsoft.com/office/officeart/2005/8/layout/bProcess3"/>
    <dgm:cxn modelId="{38464D55-70D9-4707-B50C-A3937AE53921}" srcId="{A58B89D2-B5C2-4C9A-87D4-DF4C8FE10B70}" destId="{B98303A7-2702-4D97-9BCC-1002AB739DF6}" srcOrd="1" destOrd="0" parTransId="{E609EC4B-817D-4031-8D8C-0A48D9779C1D}" sibTransId="{6A335FDF-2313-429D-AC95-EBB856EA3E20}"/>
    <dgm:cxn modelId="{18C40A6E-78AB-4F05-8D15-6951178589B2}" srcId="{A58B89D2-B5C2-4C9A-87D4-DF4C8FE10B70}" destId="{C788AE1C-3606-4B36-B968-E6632D96F09D}" srcOrd="9" destOrd="0" parTransId="{A09A00C1-7A00-4DFC-91CB-4745E02924D2}" sibTransId="{3D03CFBC-7B76-49F1-B1FD-0A845DD0E9E4}"/>
    <dgm:cxn modelId="{2C9AAF9B-D73D-4E62-A9B5-86BAC7997BF3}" type="presOf" srcId="{A798B8D8-076B-498D-8E5A-EBE1AC4C3404}" destId="{F875104D-463C-4A0C-B33C-3D5769B4F8DB}" srcOrd="1" destOrd="0" presId="urn:microsoft.com/office/officeart/2005/8/layout/bProcess3"/>
    <dgm:cxn modelId="{CF81080F-5364-4A10-8221-BA955D7FABCB}" type="presOf" srcId="{FA4BF282-E358-4190-A5BA-E48E6C23C747}" destId="{840272D7-B10A-4800-9367-CA31C423EEC2}" srcOrd="0" destOrd="0" presId="urn:microsoft.com/office/officeart/2005/8/layout/bProcess3"/>
    <dgm:cxn modelId="{91320C34-14F4-49B2-8037-1CF97B31FF84}" srcId="{A58B89D2-B5C2-4C9A-87D4-DF4C8FE10B70}" destId="{92B468B2-4595-46EC-9CF8-55774A44747E}" srcOrd="8" destOrd="0" parTransId="{46EDC253-515D-409E-A344-DAAF50ABDC68}" sibTransId="{E4BC0B83-69E1-496E-82E0-40DD4F418A52}"/>
    <dgm:cxn modelId="{A4B7C81B-7F3D-4AD5-A7EA-1CC29205A498}" srcId="{A58B89D2-B5C2-4C9A-87D4-DF4C8FE10B70}" destId="{7968E2B8-18A5-4D34-BA8A-EB9B076EC553}" srcOrd="6" destOrd="0" parTransId="{63AC429C-618E-4AC4-895A-B2BE364D8EB6}" sibTransId="{6A409D4B-B2AF-495E-B3F8-D12727509D72}"/>
    <dgm:cxn modelId="{7D3FB145-9E55-47A5-9AA5-69D264E7D66F}" type="presOf" srcId="{8F9F74E1-FD7D-4AB7-AB93-BD20799EE186}" destId="{631C3848-B1E3-4E52-A174-1D32FBFCDD2B}" srcOrd="1" destOrd="0" presId="urn:microsoft.com/office/officeart/2005/8/layout/bProcess3"/>
    <dgm:cxn modelId="{D71B3341-7FC6-40C8-8F6B-8BAEB6615F78}" type="presOf" srcId="{A798B8D8-076B-498D-8E5A-EBE1AC4C3404}" destId="{B26E7EF0-3C0C-4028-9BEF-22360779B2F2}" srcOrd="0" destOrd="0" presId="urn:microsoft.com/office/officeart/2005/8/layout/bProcess3"/>
    <dgm:cxn modelId="{661C8C48-3DF1-4C09-8785-0E33A902CEBE}" type="presOf" srcId="{07F5CADA-718D-4C42-A067-1A39426DF83B}" destId="{710600D6-969C-4B6F-A8A1-80B9A81B7A98}" srcOrd="0" destOrd="0" presId="urn:microsoft.com/office/officeart/2005/8/layout/bProcess3"/>
    <dgm:cxn modelId="{33F545DF-6CBA-43A3-990E-F3AB82497514}" type="presOf" srcId="{E4BC0B83-69E1-496E-82E0-40DD4F418A52}" destId="{FBCD9331-BC8F-40D9-8B8E-C439380186D0}" srcOrd="1" destOrd="0" presId="urn:microsoft.com/office/officeart/2005/8/layout/bProcess3"/>
    <dgm:cxn modelId="{3FE1AAEF-FB97-4213-A817-773E8974C446}" type="presOf" srcId="{C788AE1C-3606-4B36-B968-E6632D96F09D}" destId="{F8561FB6-A475-4B57-A40B-A7EF4CCB21A0}" srcOrd="0" destOrd="0" presId="urn:microsoft.com/office/officeart/2005/8/layout/bProcess3"/>
    <dgm:cxn modelId="{1001B7F8-BC58-44EB-ABA2-11D31C0C2C2D}" type="presOf" srcId="{0575E6A9-402E-4F97-8B7A-E763886D11A9}" destId="{964BD5AA-E9BB-498D-BB47-E4AE5859AEE5}" srcOrd="0" destOrd="0" presId="urn:microsoft.com/office/officeart/2005/8/layout/bProcess3"/>
    <dgm:cxn modelId="{0105BEC1-2C93-43C2-9E1C-DC9C1570D581}" type="presOf" srcId="{6A409D4B-B2AF-495E-B3F8-D12727509D72}" destId="{9518F1BF-1BE6-4C99-954F-92BCCB567E2C}" srcOrd="0" destOrd="0" presId="urn:microsoft.com/office/officeart/2005/8/layout/bProcess3"/>
    <dgm:cxn modelId="{D9E2E79F-A2E5-429C-9778-87A4EA383925}" type="presOf" srcId="{A58B89D2-B5C2-4C9A-87D4-DF4C8FE10B70}" destId="{D07AB113-060B-4A85-8FC7-670EF4E1C4DE}" srcOrd="0" destOrd="0" presId="urn:microsoft.com/office/officeart/2005/8/layout/bProcess3"/>
    <dgm:cxn modelId="{4499B2DD-7CE3-44DA-9045-42E38AE9C8C8}" type="presOf" srcId="{3D03CFBC-7B76-49F1-B1FD-0A845DD0E9E4}" destId="{A2072D16-B2E3-477B-80F3-C41444C1BDF5}" srcOrd="1" destOrd="0" presId="urn:microsoft.com/office/officeart/2005/8/layout/bProcess3"/>
    <dgm:cxn modelId="{6951D7FD-615E-4EA9-B712-6AF2E8986CE5}" type="presOf" srcId="{6A335FDF-2313-429D-AC95-EBB856EA3E20}" destId="{D5440D08-92CA-4ABB-90D9-EB0D91A4A8A6}" srcOrd="1" destOrd="0" presId="urn:microsoft.com/office/officeart/2005/8/layout/bProcess3"/>
    <dgm:cxn modelId="{AB4EFA6A-4684-44AF-B9A8-738247170D67}" type="presOf" srcId="{93B9DFE4-E5C7-48B2-97AB-C749D646F813}" destId="{2CB158C7-6E32-4296-B0BF-37DA1E502A84}" srcOrd="1" destOrd="0" presId="urn:microsoft.com/office/officeart/2005/8/layout/bProcess3"/>
    <dgm:cxn modelId="{765FE1FB-1738-4B31-9140-F0B35CFA6B37}" type="presOf" srcId="{F4F44A9E-DDEE-4887-85D6-4B05F411A179}" destId="{34CF3BBF-AC0C-47C8-9BD0-8B46978DB8DD}" srcOrd="0" destOrd="0" presId="urn:microsoft.com/office/officeart/2005/8/layout/bProcess3"/>
    <dgm:cxn modelId="{D90A6831-E0EE-4D27-8731-452A9BC39D96}" type="presOf" srcId="{92B468B2-4595-46EC-9CF8-55774A44747E}" destId="{51AF0DE8-D75D-41D6-BC00-B0311299DFE5}" srcOrd="0" destOrd="0" presId="urn:microsoft.com/office/officeart/2005/8/layout/bProcess3"/>
    <dgm:cxn modelId="{175738B4-2C4D-48B1-B2B9-F62420055DD4}" type="presOf" srcId="{6A335FDF-2313-429D-AC95-EBB856EA3E20}" destId="{001877D8-A2CE-4811-95D4-43C49147A3F4}" srcOrd="0" destOrd="0" presId="urn:microsoft.com/office/officeart/2005/8/layout/bProcess3"/>
    <dgm:cxn modelId="{AF1E22AC-52D0-4A6E-8C8D-9B1C1B0FB76B}" type="presOf" srcId="{ED5E1FB5-7F38-4779-9AB2-11D9B5EC8D10}" destId="{04A6F383-F93E-48E2-9851-8C7636235B79}" srcOrd="0" destOrd="0" presId="urn:microsoft.com/office/officeart/2005/8/layout/bProcess3"/>
    <dgm:cxn modelId="{44168DAA-A0C3-41BB-8C53-E296C07C7C54}" type="presOf" srcId="{6C115B3D-A341-4E54-B07C-2F1505A8DBAB}" destId="{1512427E-1A87-43C8-9E36-7191D28C4187}" srcOrd="0" destOrd="0" presId="urn:microsoft.com/office/officeart/2005/8/layout/bProcess3"/>
    <dgm:cxn modelId="{36834333-88B5-49E7-A377-CF710C253322}" srcId="{A58B89D2-B5C2-4C9A-87D4-DF4C8FE10B70}" destId="{ED5E1FB5-7F38-4779-9AB2-11D9B5EC8D10}" srcOrd="2" destOrd="0" parTransId="{5F0FD736-505C-463E-A69E-E432CD05CED7}" sibTransId="{DCC09619-75BD-4DF1-B346-2D58EE97E097}"/>
    <dgm:cxn modelId="{1837AC39-7F00-4431-8445-91679D2FD6F9}" srcId="{A58B89D2-B5C2-4C9A-87D4-DF4C8FE10B70}" destId="{FA4BF282-E358-4190-A5BA-E48E6C23C747}" srcOrd="4" destOrd="0" parTransId="{114EB7D8-E648-4FB6-835E-4287BD5A4599}" sibTransId="{93B9DFE4-E5C7-48B2-97AB-C749D646F813}"/>
    <dgm:cxn modelId="{8A67FB91-A343-4845-9DF8-B9ED4B6E9B05}" type="presOf" srcId="{57FCEBEE-FC46-4D76-BE84-DB9396E7F2BF}" destId="{29330EFB-7D9F-417B-B5FC-308509C55DCD}" srcOrd="0" destOrd="0" presId="urn:microsoft.com/office/officeart/2005/8/layout/bProcess3"/>
    <dgm:cxn modelId="{B1EF86E7-0A03-442C-AB8A-B46DB076A1AE}" type="presOf" srcId="{BAE69FA3-9920-47AA-8109-DC724AA1A453}" destId="{A4F68C02-96E7-4726-A55C-B3986F84FED1}" srcOrd="1" destOrd="0" presId="urn:microsoft.com/office/officeart/2005/8/layout/bProcess3"/>
    <dgm:cxn modelId="{E8619332-4DB0-4BB1-AD27-D59771BC3482}" type="presOf" srcId="{93B9DFE4-E5C7-48B2-97AB-C749D646F813}" destId="{3889B29F-00C7-495D-AC6A-D36D507AAE39}" srcOrd="0" destOrd="0" presId="urn:microsoft.com/office/officeart/2005/8/layout/bProcess3"/>
    <dgm:cxn modelId="{9D7DC074-D150-42EC-A888-961C7CA58D96}" type="presOf" srcId="{DCC09619-75BD-4DF1-B346-2D58EE97E097}" destId="{220478D5-6978-48E5-ADD7-B609E085D34E}" srcOrd="1" destOrd="0" presId="urn:microsoft.com/office/officeart/2005/8/layout/bProcess3"/>
    <dgm:cxn modelId="{4609928B-886B-4FE8-A23D-062B18D41070}" type="presOf" srcId="{6A409D4B-B2AF-495E-B3F8-D12727509D72}" destId="{13827076-32C5-4404-9F44-A5F3F07ED870}" srcOrd="1" destOrd="0" presId="urn:microsoft.com/office/officeart/2005/8/layout/bProcess3"/>
    <dgm:cxn modelId="{49EE093F-8652-4E8A-A848-3F46E18C79F2}" type="presOf" srcId="{8F9F74E1-FD7D-4AB7-AB93-BD20799EE186}" destId="{BC02263F-6C1E-42EF-B1D7-CD444AF2C374}" srcOrd="0" destOrd="0" presId="urn:microsoft.com/office/officeart/2005/8/layout/bProcess3"/>
    <dgm:cxn modelId="{12C66FAD-F7AA-4E25-8A5D-8882FABFEF2B}" type="presOf" srcId="{57FCEBEE-FC46-4D76-BE84-DB9396E7F2BF}" destId="{3FB2E274-D3E5-4EDA-9C19-21654CCA333D}" srcOrd="1" destOrd="0" presId="urn:microsoft.com/office/officeart/2005/8/layout/bProcess3"/>
    <dgm:cxn modelId="{7CC0655D-6EA0-4836-A7F2-A6C6085E7E0A}" type="presOf" srcId="{BAE69FA3-9920-47AA-8109-DC724AA1A453}" destId="{4990DD21-0D6D-47FA-A44B-0E1AA4335AEC}" srcOrd="0" destOrd="0" presId="urn:microsoft.com/office/officeart/2005/8/layout/bProcess3"/>
    <dgm:cxn modelId="{8640EC69-8113-4A7C-AAAD-4752CF3FB72B}" type="presOf" srcId="{DCC09619-75BD-4DF1-B346-2D58EE97E097}" destId="{11DA9A25-FEC3-4899-9433-98F2F5D06766}" srcOrd="0" destOrd="0" presId="urn:microsoft.com/office/officeart/2005/8/layout/bProcess3"/>
    <dgm:cxn modelId="{97FBBA51-E6E1-4F7C-8CBD-DF388346D7D9}" srcId="{A58B89D2-B5C2-4C9A-87D4-DF4C8FE10B70}" destId="{00A92321-5DAC-4FE0-9AAF-02E8BEADC6F3}" srcOrd="0" destOrd="0" parTransId="{D9BF1125-BF95-4A10-935A-779EB1003B6F}" sibTransId="{57FCEBEE-FC46-4D76-BE84-DB9396E7F2BF}"/>
    <dgm:cxn modelId="{B502A625-083A-4244-8946-BF5B607A012A}" srcId="{A58B89D2-B5C2-4C9A-87D4-DF4C8FE10B70}" destId="{6C115B3D-A341-4E54-B07C-2F1505A8DBAB}" srcOrd="10" destOrd="0" parTransId="{D9B39B17-2B81-44A3-B5C2-B68E508AF1D8}" sibTransId="{D6AA4C95-AA71-428E-A32B-8F4AE10611F7}"/>
    <dgm:cxn modelId="{ADF00294-1FA6-4F0E-B4B0-3114DE028A4B}" srcId="{A58B89D2-B5C2-4C9A-87D4-DF4C8FE10B70}" destId="{F4F44A9E-DDEE-4887-85D6-4B05F411A179}" srcOrd="3" destOrd="0" parTransId="{C2A5A081-5B55-4346-ADAE-906281FB2223}" sibTransId="{A798B8D8-076B-498D-8E5A-EBE1AC4C3404}"/>
    <dgm:cxn modelId="{4530F070-A3D4-490A-BF5A-7721D6D6BAAB}" type="presOf" srcId="{7968E2B8-18A5-4D34-BA8A-EB9B076EC553}" destId="{F7A1C3F7-5C81-4BCE-B47B-A57FFB7774B8}" srcOrd="0" destOrd="0" presId="urn:microsoft.com/office/officeart/2005/8/layout/bProcess3"/>
    <dgm:cxn modelId="{8A7E3150-4652-405F-9574-FE20B704BE88}" type="presOf" srcId="{B98303A7-2702-4D97-9BCC-1002AB739DF6}" destId="{C3E5493C-ABB2-42DF-A59C-35836CB21353}" srcOrd="0" destOrd="0" presId="urn:microsoft.com/office/officeart/2005/8/layout/bProcess3"/>
    <dgm:cxn modelId="{0F54820B-D081-4FBA-A4E2-CD4F465372E5}" type="presParOf" srcId="{D07AB113-060B-4A85-8FC7-670EF4E1C4DE}" destId="{EE8E792D-2433-4618-AA21-BD9A8B4D97CB}" srcOrd="0" destOrd="0" presId="urn:microsoft.com/office/officeart/2005/8/layout/bProcess3"/>
    <dgm:cxn modelId="{1FFFE9D3-3839-427B-8B74-A58BBCC93734}" type="presParOf" srcId="{D07AB113-060B-4A85-8FC7-670EF4E1C4DE}" destId="{29330EFB-7D9F-417B-B5FC-308509C55DCD}" srcOrd="1" destOrd="0" presId="urn:microsoft.com/office/officeart/2005/8/layout/bProcess3"/>
    <dgm:cxn modelId="{1BF0CFC7-54AB-42BE-AECC-CC091E8B59F6}" type="presParOf" srcId="{29330EFB-7D9F-417B-B5FC-308509C55DCD}" destId="{3FB2E274-D3E5-4EDA-9C19-21654CCA333D}" srcOrd="0" destOrd="0" presId="urn:microsoft.com/office/officeart/2005/8/layout/bProcess3"/>
    <dgm:cxn modelId="{6048CE7C-D594-4498-A079-B0A05263D2ED}" type="presParOf" srcId="{D07AB113-060B-4A85-8FC7-670EF4E1C4DE}" destId="{C3E5493C-ABB2-42DF-A59C-35836CB21353}" srcOrd="2" destOrd="0" presId="urn:microsoft.com/office/officeart/2005/8/layout/bProcess3"/>
    <dgm:cxn modelId="{5DDD4FD5-D2EC-4F16-8FF3-62C39C94C9C5}" type="presParOf" srcId="{D07AB113-060B-4A85-8FC7-670EF4E1C4DE}" destId="{001877D8-A2CE-4811-95D4-43C49147A3F4}" srcOrd="3" destOrd="0" presId="urn:microsoft.com/office/officeart/2005/8/layout/bProcess3"/>
    <dgm:cxn modelId="{AB7144BD-232D-40EB-8DB9-7FD6D347EBA7}" type="presParOf" srcId="{001877D8-A2CE-4811-95D4-43C49147A3F4}" destId="{D5440D08-92CA-4ABB-90D9-EB0D91A4A8A6}" srcOrd="0" destOrd="0" presId="urn:microsoft.com/office/officeart/2005/8/layout/bProcess3"/>
    <dgm:cxn modelId="{A3CF48B0-4828-4799-8BD7-94942748A725}" type="presParOf" srcId="{D07AB113-060B-4A85-8FC7-670EF4E1C4DE}" destId="{04A6F383-F93E-48E2-9851-8C7636235B79}" srcOrd="4" destOrd="0" presId="urn:microsoft.com/office/officeart/2005/8/layout/bProcess3"/>
    <dgm:cxn modelId="{641FBB5B-5029-4604-8513-51F4C5E01D91}" type="presParOf" srcId="{D07AB113-060B-4A85-8FC7-670EF4E1C4DE}" destId="{11DA9A25-FEC3-4899-9433-98F2F5D06766}" srcOrd="5" destOrd="0" presId="urn:microsoft.com/office/officeart/2005/8/layout/bProcess3"/>
    <dgm:cxn modelId="{9E8DB5FF-A08C-4423-80A5-18B8956ED42C}" type="presParOf" srcId="{11DA9A25-FEC3-4899-9433-98F2F5D06766}" destId="{220478D5-6978-48E5-ADD7-B609E085D34E}" srcOrd="0" destOrd="0" presId="urn:microsoft.com/office/officeart/2005/8/layout/bProcess3"/>
    <dgm:cxn modelId="{5D15C878-622D-492D-BAC8-D9284DC7D8D4}" type="presParOf" srcId="{D07AB113-060B-4A85-8FC7-670EF4E1C4DE}" destId="{34CF3BBF-AC0C-47C8-9BD0-8B46978DB8DD}" srcOrd="6" destOrd="0" presId="urn:microsoft.com/office/officeart/2005/8/layout/bProcess3"/>
    <dgm:cxn modelId="{41CF9E26-F36E-4BDA-B11B-0B72E2F4A749}" type="presParOf" srcId="{D07AB113-060B-4A85-8FC7-670EF4E1C4DE}" destId="{B26E7EF0-3C0C-4028-9BEF-22360779B2F2}" srcOrd="7" destOrd="0" presId="urn:microsoft.com/office/officeart/2005/8/layout/bProcess3"/>
    <dgm:cxn modelId="{42622511-E1B3-46F8-915D-CB5D857F2807}" type="presParOf" srcId="{B26E7EF0-3C0C-4028-9BEF-22360779B2F2}" destId="{F875104D-463C-4A0C-B33C-3D5769B4F8DB}" srcOrd="0" destOrd="0" presId="urn:microsoft.com/office/officeart/2005/8/layout/bProcess3"/>
    <dgm:cxn modelId="{FD63704F-8BF9-493C-8A2C-2A4E0041B2E5}" type="presParOf" srcId="{D07AB113-060B-4A85-8FC7-670EF4E1C4DE}" destId="{840272D7-B10A-4800-9367-CA31C423EEC2}" srcOrd="8" destOrd="0" presId="urn:microsoft.com/office/officeart/2005/8/layout/bProcess3"/>
    <dgm:cxn modelId="{87C7D69C-B9EA-4262-8860-13A766F8D9C7}" type="presParOf" srcId="{D07AB113-060B-4A85-8FC7-670EF4E1C4DE}" destId="{3889B29F-00C7-495D-AC6A-D36D507AAE39}" srcOrd="9" destOrd="0" presId="urn:microsoft.com/office/officeart/2005/8/layout/bProcess3"/>
    <dgm:cxn modelId="{C1FEC1C5-00B9-4716-99E2-C89D42917C16}" type="presParOf" srcId="{3889B29F-00C7-495D-AC6A-D36D507AAE39}" destId="{2CB158C7-6E32-4296-B0BF-37DA1E502A84}" srcOrd="0" destOrd="0" presId="urn:microsoft.com/office/officeart/2005/8/layout/bProcess3"/>
    <dgm:cxn modelId="{2646FA95-88DE-4230-93B7-D5849A567207}" type="presParOf" srcId="{D07AB113-060B-4A85-8FC7-670EF4E1C4DE}" destId="{710600D6-969C-4B6F-A8A1-80B9A81B7A98}" srcOrd="10" destOrd="0" presId="urn:microsoft.com/office/officeart/2005/8/layout/bProcess3"/>
    <dgm:cxn modelId="{39A74644-4910-4CE7-872D-8FF30B64D3DD}" type="presParOf" srcId="{D07AB113-060B-4A85-8FC7-670EF4E1C4DE}" destId="{4990DD21-0D6D-47FA-A44B-0E1AA4335AEC}" srcOrd="11" destOrd="0" presId="urn:microsoft.com/office/officeart/2005/8/layout/bProcess3"/>
    <dgm:cxn modelId="{04E674F7-2883-4E9A-A86A-6CC4740B8CF5}" type="presParOf" srcId="{4990DD21-0D6D-47FA-A44B-0E1AA4335AEC}" destId="{A4F68C02-96E7-4726-A55C-B3986F84FED1}" srcOrd="0" destOrd="0" presId="urn:microsoft.com/office/officeart/2005/8/layout/bProcess3"/>
    <dgm:cxn modelId="{74884FFB-9827-4042-9F8A-2B67345E2DCA}" type="presParOf" srcId="{D07AB113-060B-4A85-8FC7-670EF4E1C4DE}" destId="{F7A1C3F7-5C81-4BCE-B47B-A57FFB7774B8}" srcOrd="12" destOrd="0" presId="urn:microsoft.com/office/officeart/2005/8/layout/bProcess3"/>
    <dgm:cxn modelId="{79AA2823-8F11-4229-96CA-99499EF28A9E}" type="presParOf" srcId="{D07AB113-060B-4A85-8FC7-670EF4E1C4DE}" destId="{9518F1BF-1BE6-4C99-954F-92BCCB567E2C}" srcOrd="13" destOrd="0" presId="urn:microsoft.com/office/officeart/2005/8/layout/bProcess3"/>
    <dgm:cxn modelId="{198E8F21-5667-45E7-8510-6A3D213FECA4}" type="presParOf" srcId="{9518F1BF-1BE6-4C99-954F-92BCCB567E2C}" destId="{13827076-32C5-4404-9F44-A5F3F07ED870}" srcOrd="0" destOrd="0" presId="urn:microsoft.com/office/officeart/2005/8/layout/bProcess3"/>
    <dgm:cxn modelId="{8F8726F7-A949-4C24-B3AB-D2D61A60316D}" type="presParOf" srcId="{D07AB113-060B-4A85-8FC7-670EF4E1C4DE}" destId="{964BD5AA-E9BB-498D-BB47-E4AE5859AEE5}" srcOrd="14" destOrd="0" presId="urn:microsoft.com/office/officeart/2005/8/layout/bProcess3"/>
    <dgm:cxn modelId="{1D94382E-0FD2-4915-BAF4-B9C34A5D5A08}" type="presParOf" srcId="{D07AB113-060B-4A85-8FC7-670EF4E1C4DE}" destId="{BC02263F-6C1E-42EF-B1D7-CD444AF2C374}" srcOrd="15" destOrd="0" presId="urn:microsoft.com/office/officeart/2005/8/layout/bProcess3"/>
    <dgm:cxn modelId="{8582FFEA-0D3A-489A-9913-1084D36A2716}" type="presParOf" srcId="{BC02263F-6C1E-42EF-B1D7-CD444AF2C374}" destId="{631C3848-B1E3-4E52-A174-1D32FBFCDD2B}" srcOrd="0" destOrd="0" presId="urn:microsoft.com/office/officeart/2005/8/layout/bProcess3"/>
    <dgm:cxn modelId="{D921BBE0-BEF8-445C-B6E4-76EEDC5ABBE1}" type="presParOf" srcId="{D07AB113-060B-4A85-8FC7-670EF4E1C4DE}" destId="{51AF0DE8-D75D-41D6-BC00-B0311299DFE5}" srcOrd="16" destOrd="0" presId="urn:microsoft.com/office/officeart/2005/8/layout/bProcess3"/>
    <dgm:cxn modelId="{9A157174-52B5-468C-A32F-21DF1BCBB970}" type="presParOf" srcId="{D07AB113-060B-4A85-8FC7-670EF4E1C4DE}" destId="{2E690DEE-2160-40CA-B445-FB514745E73D}" srcOrd="17" destOrd="0" presId="urn:microsoft.com/office/officeart/2005/8/layout/bProcess3"/>
    <dgm:cxn modelId="{E3595B33-CAF5-4CFE-AD50-EBCF22C050FD}" type="presParOf" srcId="{2E690DEE-2160-40CA-B445-FB514745E73D}" destId="{FBCD9331-BC8F-40D9-8B8E-C439380186D0}" srcOrd="0" destOrd="0" presId="urn:microsoft.com/office/officeart/2005/8/layout/bProcess3"/>
    <dgm:cxn modelId="{1F31F51F-8873-4512-BEC7-D1BDE2747C86}" type="presParOf" srcId="{D07AB113-060B-4A85-8FC7-670EF4E1C4DE}" destId="{F8561FB6-A475-4B57-A40B-A7EF4CCB21A0}" srcOrd="18" destOrd="0" presId="urn:microsoft.com/office/officeart/2005/8/layout/bProcess3"/>
    <dgm:cxn modelId="{C0C44D5D-2A97-42DB-989C-06FE8837DABE}" type="presParOf" srcId="{D07AB113-060B-4A85-8FC7-670EF4E1C4DE}" destId="{06FC2CC3-A62C-480E-8723-DA764C8BB830}" srcOrd="19" destOrd="0" presId="urn:microsoft.com/office/officeart/2005/8/layout/bProcess3"/>
    <dgm:cxn modelId="{AD194D1D-7C6F-4578-899F-A7FCA899CA12}" type="presParOf" srcId="{06FC2CC3-A62C-480E-8723-DA764C8BB830}" destId="{A2072D16-B2E3-477B-80F3-C41444C1BDF5}" srcOrd="0" destOrd="0" presId="urn:microsoft.com/office/officeart/2005/8/layout/bProcess3"/>
    <dgm:cxn modelId="{BAAFB73E-AF25-417D-BFF1-9E6F43D31148}" type="presParOf" srcId="{D07AB113-060B-4A85-8FC7-670EF4E1C4DE}" destId="{1512427E-1A87-43C8-9E36-7191D28C4187}" srcOrd="2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E6B0B-4F2E-4967-895A-94E794749A9B}">
      <dsp:nvSpPr>
        <dsp:cNvPr id="0" name=""/>
        <dsp:cNvSpPr/>
      </dsp:nvSpPr>
      <dsp:spPr>
        <a:xfrm>
          <a:off x="160508" y="447472"/>
          <a:ext cx="3834479" cy="11982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631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</a:t>
          </a:r>
          <a:endParaRPr lang="en-GB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500" kern="1200" dirty="0" smtClean="0"/>
            <a:t>Ανάλυση	</a:t>
          </a:r>
          <a:endParaRPr lang="en-GB" sz="2500" kern="1200" dirty="0"/>
        </a:p>
      </dsp:txBody>
      <dsp:txXfrm>
        <a:off x="160508" y="447472"/>
        <a:ext cx="3834479" cy="1198274"/>
      </dsp:txXfrm>
    </dsp:sp>
    <dsp:sp modelId="{3C26D8F1-AE57-4B0E-B383-C78D2E3F71A5}">
      <dsp:nvSpPr>
        <dsp:cNvPr id="0" name=""/>
        <dsp:cNvSpPr/>
      </dsp:nvSpPr>
      <dsp:spPr>
        <a:xfrm>
          <a:off x="738" y="274388"/>
          <a:ext cx="838792" cy="125818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D23DC-449F-4ECF-B4A5-1B8DE9EC9BD5}">
      <dsp:nvSpPr>
        <dsp:cNvPr id="0" name=""/>
        <dsp:cNvSpPr/>
      </dsp:nvSpPr>
      <dsp:spPr>
        <a:xfrm>
          <a:off x="4394382" y="447472"/>
          <a:ext cx="3834479" cy="11982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631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</a:t>
          </a:r>
          <a:endParaRPr lang="en-GB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500" kern="1200" dirty="0" smtClean="0"/>
            <a:t>Σχεδιασμός</a:t>
          </a:r>
          <a:endParaRPr lang="en-GB" sz="2500" kern="1200" dirty="0"/>
        </a:p>
      </dsp:txBody>
      <dsp:txXfrm>
        <a:off x="4394382" y="447472"/>
        <a:ext cx="3834479" cy="1198274"/>
      </dsp:txXfrm>
    </dsp:sp>
    <dsp:sp modelId="{BD8C4681-CD62-4306-859C-9704C0737594}">
      <dsp:nvSpPr>
        <dsp:cNvPr id="0" name=""/>
        <dsp:cNvSpPr/>
      </dsp:nvSpPr>
      <dsp:spPr>
        <a:xfrm>
          <a:off x="4234612" y="274388"/>
          <a:ext cx="838792" cy="125818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A24CC-E20D-4D8E-8D74-831F9925271B}">
      <dsp:nvSpPr>
        <dsp:cNvPr id="0" name=""/>
        <dsp:cNvSpPr/>
      </dsp:nvSpPr>
      <dsp:spPr>
        <a:xfrm>
          <a:off x="160508" y="1955967"/>
          <a:ext cx="3834479" cy="11982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631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</a:t>
          </a:r>
          <a:endParaRPr lang="en-GB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500" kern="1200" dirty="0" smtClean="0"/>
            <a:t>Ανάπτυξη</a:t>
          </a:r>
          <a:endParaRPr lang="en-GB" sz="2500" kern="1200" dirty="0"/>
        </a:p>
      </dsp:txBody>
      <dsp:txXfrm>
        <a:off x="160508" y="1955967"/>
        <a:ext cx="3834479" cy="1198274"/>
      </dsp:txXfrm>
    </dsp:sp>
    <dsp:sp modelId="{41DF98AE-C05C-4FB8-8D98-E7CB9D6E6D06}">
      <dsp:nvSpPr>
        <dsp:cNvPr id="0" name=""/>
        <dsp:cNvSpPr/>
      </dsp:nvSpPr>
      <dsp:spPr>
        <a:xfrm>
          <a:off x="738" y="1782883"/>
          <a:ext cx="838792" cy="125818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8EF8B-8237-4EF4-A291-C5E073F76BAB}">
      <dsp:nvSpPr>
        <dsp:cNvPr id="0" name=""/>
        <dsp:cNvSpPr/>
      </dsp:nvSpPr>
      <dsp:spPr>
        <a:xfrm>
          <a:off x="4394382" y="1955967"/>
          <a:ext cx="3834479" cy="11982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631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500" kern="1200" dirty="0" smtClean="0"/>
            <a:t>Υλοποίηση</a:t>
          </a:r>
          <a:endParaRPr lang="en-GB" sz="2500" kern="1200" dirty="0"/>
        </a:p>
      </dsp:txBody>
      <dsp:txXfrm>
        <a:off x="4394382" y="1955967"/>
        <a:ext cx="3834479" cy="1198274"/>
      </dsp:txXfrm>
    </dsp:sp>
    <dsp:sp modelId="{6AB779D1-E337-4BD6-91DE-68F8C2B9E9D9}">
      <dsp:nvSpPr>
        <dsp:cNvPr id="0" name=""/>
        <dsp:cNvSpPr/>
      </dsp:nvSpPr>
      <dsp:spPr>
        <a:xfrm>
          <a:off x="4234612" y="1782883"/>
          <a:ext cx="838792" cy="125818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78631-6F43-4ED6-A305-5D9F62E40806}">
      <dsp:nvSpPr>
        <dsp:cNvPr id="0" name=""/>
        <dsp:cNvSpPr/>
      </dsp:nvSpPr>
      <dsp:spPr>
        <a:xfrm>
          <a:off x="2277445" y="3464461"/>
          <a:ext cx="3834479" cy="11982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631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500" kern="1200" dirty="0" smtClean="0"/>
            <a:t>Αξιολόγηση</a:t>
          </a:r>
          <a:endParaRPr lang="en-GB" sz="2500" kern="1200" dirty="0"/>
        </a:p>
      </dsp:txBody>
      <dsp:txXfrm>
        <a:off x="2277445" y="3464461"/>
        <a:ext cx="3834479" cy="1198274"/>
      </dsp:txXfrm>
    </dsp:sp>
    <dsp:sp modelId="{9C3EEA0E-A125-4E56-9C65-8F59C45AEDB3}">
      <dsp:nvSpPr>
        <dsp:cNvPr id="0" name=""/>
        <dsp:cNvSpPr/>
      </dsp:nvSpPr>
      <dsp:spPr>
        <a:xfrm>
          <a:off x="2117675" y="3291377"/>
          <a:ext cx="838792" cy="125818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3EB4D-256F-4F18-98B2-C88940350FAE}">
      <dsp:nvSpPr>
        <dsp:cNvPr id="0" name=""/>
        <dsp:cNvSpPr/>
      </dsp:nvSpPr>
      <dsp:spPr>
        <a:xfrm>
          <a:off x="-4262855" y="-654014"/>
          <a:ext cx="5079041" cy="5079041"/>
        </a:xfrm>
        <a:prstGeom prst="blockArc">
          <a:avLst>
            <a:gd name="adj1" fmla="val 18900000"/>
            <a:gd name="adj2" fmla="val 2700000"/>
            <a:gd name="adj3" fmla="val 425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D558B-BD29-41F5-A43E-348540A02BF3}">
      <dsp:nvSpPr>
        <dsp:cNvPr id="0" name=""/>
        <dsp:cNvSpPr/>
      </dsp:nvSpPr>
      <dsp:spPr>
        <a:xfrm>
          <a:off x="357464" y="235612"/>
          <a:ext cx="5005228" cy="471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2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Ψηφιακές εφαρμογές</a:t>
          </a:r>
          <a:endParaRPr lang="en-GB" sz="2400" kern="1200" dirty="0"/>
        </a:p>
      </dsp:txBody>
      <dsp:txXfrm>
        <a:off x="357464" y="235612"/>
        <a:ext cx="5005228" cy="471527"/>
      </dsp:txXfrm>
    </dsp:sp>
    <dsp:sp modelId="{451C9264-D262-4D4C-99AA-01067D810816}">
      <dsp:nvSpPr>
        <dsp:cNvPr id="0" name=""/>
        <dsp:cNvSpPr/>
      </dsp:nvSpPr>
      <dsp:spPr>
        <a:xfrm>
          <a:off x="62759" y="176671"/>
          <a:ext cx="589409" cy="589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E0AA0-2C8F-41B8-AB1E-CC3225A31DF2}">
      <dsp:nvSpPr>
        <dsp:cNvPr id="0" name=""/>
        <dsp:cNvSpPr/>
      </dsp:nvSpPr>
      <dsp:spPr>
        <a:xfrm>
          <a:off x="695347" y="942677"/>
          <a:ext cx="4667345" cy="471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2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Ψηφιακές υπηρεσίες</a:t>
          </a:r>
          <a:endParaRPr lang="en-GB" sz="2400" kern="1200" dirty="0"/>
        </a:p>
      </dsp:txBody>
      <dsp:txXfrm>
        <a:off x="695347" y="942677"/>
        <a:ext cx="4667345" cy="471527"/>
      </dsp:txXfrm>
    </dsp:sp>
    <dsp:sp modelId="{47BD05E3-AF3B-44F6-BF4E-9280174D9351}">
      <dsp:nvSpPr>
        <dsp:cNvPr id="0" name=""/>
        <dsp:cNvSpPr/>
      </dsp:nvSpPr>
      <dsp:spPr>
        <a:xfrm>
          <a:off x="400642" y="883736"/>
          <a:ext cx="589409" cy="589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62191-06BC-4D6A-9EE5-6FE3BC0404B7}">
      <dsp:nvSpPr>
        <dsp:cNvPr id="0" name=""/>
        <dsp:cNvSpPr/>
      </dsp:nvSpPr>
      <dsp:spPr>
        <a:xfrm>
          <a:off x="799050" y="1649742"/>
          <a:ext cx="4563642" cy="471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2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Μαθησιακά παιχνίδια</a:t>
          </a:r>
          <a:endParaRPr lang="en-GB" sz="2400" kern="1200" dirty="0"/>
        </a:p>
      </dsp:txBody>
      <dsp:txXfrm>
        <a:off x="799050" y="1649742"/>
        <a:ext cx="4563642" cy="471527"/>
      </dsp:txXfrm>
    </dsp:sp>
    <dsp:sp modelId="{079A2265-A3D9-40A6-B441-C75587D0DD69}">
      <dsp:nvSpPr>
        <dsp:cNvPr id="0" name=""/>
        <dsp:cNvSpPr/>
      </dsp:nvSpPr>
      <dsp:spPr>
        <a:xfrm>
          <a:off x="504345" y="1590801"/>
          <a:ext cx="589409" cy="589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C8FCA-E207-48AD-AECB-BF135CAC78A6}">
      <dsp:nvSpPr>
        <dsp:cNvPr id="0" name=""/>
        <dsp:cNvSpPr/>
      </dsp:nvSpPr>
      <dsp:spPr>
        <a:xfrm>
          <a:off x="695347" y="2356807"/>
          <a:ext cx="4667345" cy="471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2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IoT</a:t>
          </a:r>
          <a:endParaRPr lang="en-GB" sz="2400" kern="1200" dirty="0"/>
        </a:p>
      </dsp:txBody>
      <dsp:txXfrm>
        <a:off x="695347" y="2356807"/>
        <a:ext cx="4667345" cy="471527"/>
      </dsp:txXfrm>
    </dsp:sp>
    <dsp:sp modelId="{80682259-3470-4067-9CC1-62EC8329A801}">
      <dsp:nvSpPr>
        <dsp:cNvPr id="0" name=""/>
        <dsp:cNvSpPr/>
      </dsp:nvSpPr>
      <dsp:spPr>
        <a:xfrm>
          <a:off x="400642" y="2297866"/>
          <a:ext cx="589409" cy="589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9335F-934A-4999-B629-5470D41D62FE}">
      <dsp:nvSpPr>
        <dsp:cNvPr id="0" name=""/>
        <dsp:cNvSpPr/>
      </dsp:nvSpPr>
      <dsp:spPr>
        <a:xfrm>
          <a:off x="357464" y="3063872"/>
          <a:ext cx="5005228" cy="471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2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MOOCs </a:t>
          </a:r>
          <a:r>
            <a:rPr lang="el-GR" sz="2400" kern="1200" dirty="0" smtClean="0"/>
            <a:t>για συνεργασία</a:t>
          </a:r>
          <a:endParaRPr lang="en-GB" sz="2400" kern="1200" dirty="0"/>
        </a:p>
      </dsp:txBody>
      <dsp:txXfrm>
        <a:off x="357464" y="3063872"/>
        <a:ext cx="5005228" cy="471527"/>
      </dsp:txXfrm>
    </dsp:sp>
    <dsp:sp modelId="{005ED682-E400-4B36-9212-EAE5F55BD719}">
      <dsp:nvSpPr>
        <dsp:cNvPr id="0" name=""/>
        <dsp:cNvSpPr/>
      </dsp:nvSpPr>
      <dsp:spPr>
        <a:xfrm>
          <a:off x="62759" y="3004931"/>
          <a:ext cx="589409" cy="589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30EFB-7D9F-417B-B5FC-308509C55DCD}">
      <dsp:nvSpPr>
        <dsp:cNvPr id="0" name=""/>
        <dsp:cNvSpPr/>
      </dsp:nvSpPr>
      <dsp:spPr>
        <a:xfrm>
          <a:off x="1951483" y="1204897"/>
          <a:ext cx="417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721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>
        <a:off x="2148893" y="1248375"/>
        <a:ext cx="22390" cy="4482"/>
      </dsp:txXfrm>
    </dsp:sp>
    <dsp:sp modelId="{EE8E792D-2433-4618-AA21-BD9A8B4D97CB}">
      <dsp:nvSpPr>
        <dsp:cNvPr id="0" name=""/>
        <dsp:cNvSpPr/>
      </dsp:nvSpPr>
      <dsp:spPr>
        <a:xfrm>
          <a:off x="6282" y="666516"/>
          <a:ext cx="1947001" cy="1168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Αντικείμενο</a:t>
          </a:r>
          <a:endParaRPr lang="el-GR" sz="2000" kern="1200" dirty="0"/>
        </a:p>
      </dsp:txBody>
      <dsp:txXfrm>
        <a:off x="6282" y="666516"/>
        <a:ext cx="1947001" cy="1168200"/>
      </dsp:txXfrm>
    </dsp:sp>
    <dsp:sp modelId="{001877D8-A2CE-4811-95D4-43C49147A3F4}">
      <dsp:nvSpPr>
        <dsp:cNvPr id="0" name=""/>
        <dsp:cNvSpPr/>
      </dsp:nvSpPr>
      <dsp:spPr>
        <a:xfrm>
          <a:off x="4346294" y="1204897"/>
          <a:ext cx="417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721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>
        <a:off x="4543704" y="1248375"/>
        <a:ext cx="22390" cy="4482"/>
      </dsp:txXfrm>
    </dsp:sp>
    <dsp:sp modelId="{C3E5493C-ABB2-42DF-A59C-35836CB21353}">
      <dsp:nvSpPr>
        <dsp:cNvPr id="0" name=""/>
        <dsp:cNvSpPr/>
      </dsp:nvSpPr>
      <dsp:spPr>
        <a:xfrm>
          <a:off x="2401093" y="666516"/>
          <a:ext cx="1947001" cy="1168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Ομάδα στόχος</a:t>
          </a:r>
          <a:endParaRPr lang="el-GR" sz="2000" kern="1200" dirty="0"/>
        </a:p>
      </dsp:txBody>
      <dsp:txXfrm>
        <a:off x="2401093" y="666516"/>
        <a:ext cx="1947001" cy="1168200"/>
      </dsp:txXfrm>
    </dsp:sp>
    <dsp:sp modelId="{11DA9A25-FEC3-4899-9433-98F2F5D06766}">
      <dsp:nvSpPr>
        <dsp:cNvPr id="0" name=""/>
        <dsp:cNvSpPr/>
      </dsp:nvSpPr>
      <dsp:spPr>
        <a:xfrm>
          <a:off x="6741106" y="1204897"/>
          <a:ext cx="417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721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>
        <a:off x="6938516" y="1248375"/>
        <a:ext cx="22390" cy="4482"/>
      </dsp:txXfrm>
    </dsp:sp>
    <dsp:sp modelId="{04A6F383-F93E-48E2-9851-8C7636235B79}">
      <dsp:nvSpPr>
        <dsp:cNvPr id="0" name=""/>
        <dsp:cNvSpPr/>
      </dsp:nvSpPr>
      <dsp:spPr>
        <a:xfrm>
          <a:off x="4795905" y="666516"/>
          <a:ext cx="1947001" cy="1168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Εκπαιδευτικές ανάγκες</a:t>
          </a:r>
          <a:endParaRPr lang="el-GR" sz="2000" kern="1200" dirty="0"/>
        </a:p>
      </dsp:txBody>
      <dsp:txXfrm>
        <a:off x="4795905" y="666516"/>
        <a:ext cx="1947001" cy="1168200"/>
      </dsp:txXfrm>
    </dsp:sp>
    <dsp:sp modelId="{B26E7EF0-3C0C-4028-9BEF-22360779B2F2}">
      <dsp:nvSpPr>
        <dsp:cNvPr id="0" name=""/>
        <dsp:cNvSpPr/>
      </dsp:nvSpPr>
      <dsp:spPr>
        <a:xfrm>
          <a:off x="979783" y="1832917"/>
          <a:ext cx="7184433" cy="417210"/>
        </a:xfrm>
        <a:custGeom>
          <a:avLst/>
          <a:gdLst/>
          <a:ahLst/>
          <a:cxnLst/>
          <a:rect l="0" t="0" r="0" b="0"/>
          <a:pathLst>
            <a:path>
              <a:moveTo>
                <a:pt x="7184433" y="0"/>
              </a:moveTo>
              <a:lnTo>
                <a:pt x="7184433" y="225705"/>
              </a:lnTo>
              <a:lnTo>
                <a:pt x="0" y="225705"/>
              </a:lnTo>
              <a:lnTo>
                <a:pt x="0" y="41721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>
        <a:off x="4392040" y="2039281"/>
        <a:ext cx="359918" cy="4482"/>
      </dsp:txXfrm>
    </dsp:sp>
    <dsp:sp modelId="{34CF3BBF-AC0C-47C8-9BD0-8B46978DB8DD}">
      <dsp:nvSpPr>
        <dsp:cNvPr id="0" name=""/>
        <dsp:cNvSpPr/>
      </dsp:nvSpPr>
      <dsp:spPr>
        <a:xfrm>
          <a:off x="7190716" y="666516"/>
          <a:ext cx="1947001" cy="1168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Υπάρχουσες γνώσεις (γνωστικό υπόβαθρο)</a:t>
          </a:r>
          <a:endParaRPr lang="el-GR" sz="2000" kern="1200" dirty="0"/>
        </a:p>
      </dsp:txBody>
      <dsp:txXfrm>
        <a:off x="7190716" y="666516"/>
        <a:ext cx="1947001" cy="1168200"/>
      </dsp:txXfrm>
    </dsp:sp>
    <dsp:sp modelId="{3889B29F-00C7-495D-AC6A-D36D507AAE39}">
      <dsp:nvSpPr>
        <dsp:cNvPr id="0" name=""/>
        <dsp:cNvSpPr/>
      </dsp:nvSpPr>
      <dsp:spPr>
        <a:xfrm>
          <a:off x="1951483" y="2820908"/>
          <a:ext cx="417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721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>
        <a:off x="2148893" y="2864386"/>
        <a:ext cx="22390" cy="4482"/>
      </dsp:txXfrm>
    </dsp:sp>
    <dsp:sp modelId="{840272D7-B10A-4800-9367-CA31C423EEC2}">
      <dsp:nvSpPr>
        <dsp:cNvPr id="0" name=""/>
        <dsp:cNvSpPr/>
      </dsp:nvSpPr>
      <dsp:spPr>
        <a:xfrm>
          <a:off x="6282" y="2282527"/>
          <a:ext cx="1947001" cy="1168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Γενικός μαθησιακός στόχος</a:t>
          </a:r>
          <a:endParaRPr lang="el-GR" sz="2000" kern="1200" dirty="0"/>
        </a:p>
      </dsp:txBody>
      <dsp:txXfrm>
        <a:off x="6282" y="2282527"/>
        <a:ext cx="1947001" cy="1168200"/>
      </dsp:txXfrm>
    </dsp:sp>
    <dsp:sp modelId="{4990DD21-0D6D-47FA-A44B-0E1AA4335AEC}">
      <dsp:nvSpPr>
        <dsp:cNvPr id="0" name=""/>
        <dsp:cNvSpPr/>
      </dsp:nvSpPr>
      <dsp:spPr>
        <a:xfrm>
          <a:off x="4346294" y="2820908"/>
          <a:ext cx="417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721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>
        <a:off x="4543704" y="2864386"/>
        <a:ext cx="22390" cy="4482"/>
      </dsp:txXfrm>
    </dsp:sp>
    <dsp:sp modelId="{710600D6-969C-4B6F-A8A1-80B9A81B7A98}">
      <dsp:nvSpPr>
        <dsp:cNvPr id="0" name=""/>
        <dsp:cNvSpPr/>
      </dsp:nvSpPr>
      <dsp:spPr>
        <a:xfrm>
          <a:off x="2401093" y="2282527"/>
          <a:ext cx="1947001" cy="1168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Ειδικοί στόχοι (επιμέρους, μετρήσιμοι)</a:t>
          </a:r>
          <a:endParaRPr lang="el-GR" sz="2000" kern="1200" dirty="0"/>
        </a:p>
      </dsp:txBody>
      <dsp:txXfrm>
        <a:off x="2401093" y="2282527"/>
        <a:ext cx="1947001" cy="1168200"/>
      </dsp:txXfrm>
    </dsp:sp>
    <dsp:sp modelId="{9518F1BF-1BE6-4C99-954F-92BCCB567E2C}">
      <dsp:nvSpPr>
        <dsp:cNvPr id="0" name=""/>
        <dsp:cNvSpPr/>
      </dsp:nvSpPr>
      <dsp:spPr>
        <a:xfrm>
          <a:off x="6741106" y="2820908"/>
          <a:ext cx="417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721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>
        <a:off x="6938516" y="2864386"/>
        <a:ext cx="22390" cy="4482"/>
      </dsp:txXfrm>
    </dsp:sp>
    <dsp:sp modelId="{F7A1C3F7-5C81-4BCE-B47B-A57FFB7774B8}">
      <dsp:nvSpPr>
        <dsp:cNvPr id="0" name=""/>
        <dsp:cNvSpPr/>
      </dsp:nvSpPr>
      <dsp:spPr>
        <a:xfrm>
          <a:off x="4795905" y="2282527"/>
          <a:ext cx="1947001" cy="1168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Μεθοδολογία (διαλέξεις, πειράματα, κλπ)</a:t>
          </a:r>
          <a:endParaRPr lang="el-GR" sz="2000" kern="1200" dirty="0"/>
        </a:p>
      </dsp:txBody>
      <dsp:txXfrm>
        <a:off x="4795905" y="2282527"/>
        <a:ext cx="1947001" cy="1168200"/>
      </dsp:txXfrm>
    </dsp:sp>
    <dsp:sp modelId="{BC02263F-6C1E-42EF-B1D7-CD444AF2C374}">
      <dsp:nvSpPr>
        <dsp:cNvPr id="0" name=""/>
        <dsp:cNvSpPr/>
      </dsp:nvSpPr>
      <dsp:spPr>
        <a:xfrm>
          <a:off x="979783" y="3448928"/>
          <a:ext cx="7184433" cy="417210"/>
        </a:xfrm>
        <a:custGeom>
          <a:avLst/>
          <a:gdLst/>
          <a:ahLst/>
          <a:cxnLst/>
          <a:rect l="0" t="0" r="0" b="0"/>
          <a:pathLst>
            <a:path>
              <a:moveTo>
                <a:pt x="7184433" y="0"/>
              </a:moveTo>
              <a:lnTo>
                <a:pt x="7184433" y="225705"/>
              </a:lnTo>
              <a:lnTo>
                <a:pt x="0" y="225705"/>
              </a:lnTo>
              <a:lnTo>
                <a:pt x="0" y="41721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>
        <a:off x="4392040" y="3655292"/>
        <a:ext cx="359918" cy="4482"/>
      </dsp:txXfrm>
    </dsp:sp>
    <dsp:sp modelId="{964BD5AA-E9BB-498D-BB47-E4AE5859AEE5}">
      <dsp:nvSpPr>
        <dsp:cNvPr id="0" name=""/>
        <dsp:cNvSpPr/>
      </dsp:nvSpPr>
      <dsp:spPr>
        <a:xfrm>
          <a:off x="7190716" y="2282527"/>
          <a:ext cx="1947001" cy="1168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Χρονοπρογραμματισμός</a:t>
          </a:r>
          <a:endParaRPr lang="el-GR" sz="2000" kern="1200" dirty="0"/>
        </a:p>
      </dsp:txBody>
      <dsp:txXfrm>
        <a:off x="7190716" y="2282527"/>
        <a:ext cx="1947001" cy="1168200"/>
      </dsp:txXfrm>
    </dsp:sp>
    <dsp:sp modelId="{2E690DEE-2160-40CA-B445-FB514745E73D}">
      <dsp:nvSpPr>
        <dsp:cNvPr id="0" name=""/>
        <dsp:cNvSpPr/>
      </dsp:nvSpPr>
      <dsp:spPr>
        <a:xfrm>
          <a:off x="1951483" y="4436918"/>
          <a:ext cx="417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721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>
        <a:off x="2148893" y="4480397"/>
        <a:ext cx="22390" cy="4482"/>
      </dsp:txXfrm>
    </dsp:sp>
    <dsp:sp modelId="{51AF0DE8-D75D-41D6-BC00-B0311299DFE5}">
      <dsp:nvSpPr>
        <dsp:cNvPr id="0" name=""/>
        <dsp:cNvSpPr/>
      </dsp:nvSpPr>
      <dsp:spPr>
        <a:xfrm>
          <a:off x="6282" y="3898538"/>
          <a:ext cx="1947001" cy="1168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Συνοδευτικά μέσα</a:t>
          </a:r>
          <a:endParaRPr lang="el-GR" sz="2000" kern="1200" dirty="0"/>
        </a:p>
      </dsp:txBody>
      <dsp:txXfrm>
        <a:off x="6282" y="3898538"/>
        <a:ext cx="1947001" cy="1168200"/>
      </dsp:txXfrm>
    </dsp:sp>
    <dsp:sp modelId="{06FC2CC3-A62C-480E-8723-DA764C8BB830}">
      <dsp:nvSpPr>
        <dsp:cNvPr id="0" name=""/>
        <dsp:cNvSpPr/>
      </dsp:nvSpPr>
      <dsp:spPr>
        <a:xfrm>
          <a:off x="4346294" y="4436918"/>
          <a:ext cx="417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721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543704" y="4480397"/>
        <a:ext cx="22390" cy="4482"/>
      </dsp:txXfrm>
    </dsp:sp>
    <dsp:sp modelId="{F8561FB6-A475-4B57-A40B-A7EF4CCB21A0}">
      <dsp:nvSpPr>
        <dsp:cNvPr id="0" name=""/>
        <dsp:cNvSpPr/>
      </dsp:nvSpPr>
      <dsp:spPr>
        <a:xfrm>
          <a:off x="2401093" y="3898538"/>
          <a:ext cx="1947001" cy="1168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Εργασίες, </a:t>
          </a:r>
          <a:r>
            <a:rPr lang="en-US" sz="2000" kern="1200" dirty="0" smtClean="0"/>
            <a:t>project</a:t>
          </a:r>
          <a:endParaRPr lang="el-GR" sz="2000" kern="1200" dirty="0"/>
        </a:p>
      </dsp:txBody>
      <dsp:txXfrm>
        <a:off x="2401093" y="3898538"/>
        <a:ext cx="1947001" cy="1168200"/>
      </dsp:txXfrm>
    </dsp:sp>
    <dsp:sp modelId="{1512427E-1A87-43C8-9E36-7191D28C4187}">
      <dsp:nvSpPr>
        <dsp:cNvPr id="0" name=""/>
        <dsp:cNvSpPr/>
      </dsp:nvSpPr>
      <dsp:spPr>
        <a:xfrm>
          <a:off x="4795905" y="3898538"/>
          <a:ext cx="1947001" cy="1168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Αξιολόγηση</a:t>
          </a:r>
          <a:endParaRPr lang="el-GR" sz="2000" kern="1200" dirty="0"/>
        </a:p>
      </dsp:txBody>
      <dsp:txXfrm>
        <a:off x="4795905" y="3898538"/>
        <a:ext cx="1947001" cy="1168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96BD0-4E3D-4E7C-85E4-CBA6D8490603}" type="datetimeFigureOut">
              <a:rPr lang="el-GR" smtClean="0"/>
              <a:pPr/>
              <a:t>5/10/2018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4D331-B8FE-4D22-B987-FB7C3E7750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996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D04C3C3-6412-43C1-8165-D6002569FF07}" type="datetimeFigureOut">
              <a:rPr lang="el-GR" smtClean="0"/>
              <a:pPr/>
              <a:t>5/10/2018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3C3-6412-43C1-8165-D6002569FF07}" type="datetimeFigureOut">
              <a:rPr lang="el-GR" smtClean="0"/>
              <a:pPr/>
              <a:t>5/10/2018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3C3-6412-43C1-8165-D6002569FF07}" type="datetimeFigureOut">
              <a:rPr lang="el-GR" smtClean="0"/>
              <a:pPr/>
              <a:t>5/10/2018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3C3-6412-43C1-8165-D6002569FF07}" type="datetimeFigureOut">
              <a:rPr lang="el-GR" smtClean="0"/>
              <a:pPr/>
              <a:t>5/10/2018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D04C3C3-6412-43C1-8165-D6002569FF07}" type="datetimeFigureOut">
              <a:rPr lang="el-GR" smtClean="0"/>
              <a:pPr/>
              <a:t>5/10/2018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3C3-6412-43C1-8165-D6002569FF07}" type="datetimeFigureOut">
              <a:rPr lang="el-GR" smtClean="0"/>
              <a:pPr/>
              <a:t>5/10/2018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3C3-6412-43C1-8165-D6002569FF07}" type="datetimeFigureOut">
              <a:rPr lang="el-GR" smtClean="0"/>
              <a:pPr/>
              <a:t>5/10/2018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3C3-6412-43C1-8165-D6002569FF07}" type="datetimeFigureOut">
              <a:rPr lang="el-GR" smtClean="0"/>
              <a:pPr/>
              <a:t>5/10/2018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3C3-6412-43C1-8165-D6002569FF07}" type="datetimeFigureOut">
              <a:rPr lang="el-GR" smtClean="0"/>
              <a:pPr/>
              <a:t>5/10/2018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3C3-6412-43C1-8165-D6002569FF07}" type="datetimeFigureOut">
              <a:rPr lang="el-GR" smtClean="0"/>
              <a:pPr/>
              <a:t>5/10/2018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3C3-6412-43C1-8165-D6002569FF07}" type="datetimeFigureOut">
              <a:rPr lang="el-GR" smtClean="0"/>
              <a:pPr/>
              <a:t>5/10/2018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04C3C3-6412-43C1-8165-D6002569FF07}" type="datetimeFigureOut">
              <a:rPr lang="el-GR" smtClean="0"/>
              <a:pPr/>
              <a:t>5/10/2018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Οργάνωση Διδασκαλίας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mtClean="0"/>
              <a:t>8</a:t>
            </a:r>
            <a:r>
              <a:rPr lang="en-US" smtClean="0"/>
              <a:t>/10/2018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Σχεδιασμός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234136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Είναι ένα παιδαγωγικό </a:t>
            </a:r>
            <a:r>
              <a:rPr lang="el-GR" dirty="0" smtClean="0"/>
              <a:t>σενάριο (</a:t>
            </a:r>
            <a:r>
              <a:rPr lang="en-US" dirty="0" smtClean="0"/>
              <a:t>educational </a:t>
            </a:r>
            <a:r>
              <a:rPr lang="en-US" dirty="0"/>
              <a:t>script, </a:t>
            </a:r>
            <a:r>
              <a:rPr lang="en-US" dirty="0" smtClean="0"/>
              <a:t>storyboard)</a:t>
            </a:r>
          </a:p>
          <a:p>
            <a:endParaRPr lang="el-GR" dirty="0" smtClean="0"/>
          </a:p>
          <a:p>
            <a:r>
              <a:rPr lang="el-GR" dirty="0"/>
              <a:t>Μ</a:t>
            </a:r>
            <a:r>
              <a:rPr lang="el-GR" dirty="0" smtClean="0"/>
              <a:t>ια συνταγή</a:t>
            </a:r>
            <a:r>
              <a:rPr lang="en-US" dirty="0" smtClean="0"/>
              <a:t> </a:t>
            </a:r>
            <a:r>
              <a:rPr lang="el-GR" dirty="0" smtClean="0"/>
              <a:t>που </a:t>
            </a:r>
            <a:r>
              <a:rPr lang="el-GR" dirty="0"/>
              <a:t>μπορεί να χρησιμοποιήσει ο </a:t>
            </a:r>
            <a:r>
              <a:rPr lang="el-GR" dirty="0" smtClean="0"/>
              <a:t>διδάσκοντας</a:t>
            </a:r>
          </a:p>
          <a:p>
            <a:endParaRPr lang="el-GR" dirty="0"/>
          </a:p>
          <a:p>
            <a:r>
              <a:rPr lang="el-GR" dirty="0" smtClean="0"/>
              <a:t>Συνδυασμός δραστηριοτήτων </a:t>
            </a:r>
            <a:r>
              <a:rPr lang="el-GR" dirty="0">
                <a:solidFill>
                  <a:srgbClr val="0070C0"/>
                </a:solidFill>
              </a:rPr>
              <a:t>σε ένα περιβάλλον που επιλέγουμε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l-GR" dirty="0"/>
              <a:t>και </a:t>
            </a:r>
            <a:r>
              <a:rPr lang="el-GR" dirty="0">
                <a:solidFill>
                  <a:srgbClr val="0070C0"/>
                </a:solidFill>
              </a:rPr>
              <a:t>για συγκεκριμένους αποδέκτες</a:t>
            </a:r>
          </a:p>
          <a:p>
            <a:pPr marL="0" indent="0">
              <a:buNone/>
            </a:pPr>
            <a:endParaRPr lang="el-GR" dirty="0"/>
          </a:p>
          <a:p>
            <a:pPr lvl="1"/>
            <a:r>
              <a:rPr lang="el-GR" dirty="0"/>
              <a:t>Δραστηριότητες</a:t>
            </a:r>
          </a:p>
          <a:p>
            <a:pPr lvl="1"/>
            <a:r>
              <a:rPr lang="el-GR" dirty="0"/>
              <a:t>Συνεργασία</a:t>
            </a:r>
          </a:p>
          <a:p>
            <a:pPr lvl="1"/>
            <a:r>
              <a:rPr lang="el-GR" dirty="0"/>
              <a:t>Εργασίες</a:t>
            </a:r>
          </a:p>
          <a:p>
            <a:pPr lvl="1"/>
            <a:r>
              <a:rPr lang="el-GR" dirty="0"/>
              <a:t>Τεχνολογία</a:t>
            </a:r>
          </a:p>
          <a:p>
            <a:pPr lvl="1"/>
            <a:r>
              <a:rPr lang="el-GR" dirty="0"/>
              <a:t>Συνδυάζουν </a:t>
            </a:r>
            <a:r>
              <a:rPr lang="en-US" dirty="0">
                <a:solidFill>
                  <a:srgbClr val="0070C0"/>
                </a:solidFill>
              </a:rPr>
              <a:t>on-line </a:t>
            </a:r>
            <a:r>
              <a:rPr lang="el-GR" dirty="0">
                <a:solidFill>
                  <a:srgbClr val="0070C0"/>
                </a:solidFill>
              </a:rPr>
              <a:t>και </a:t>
            </a:r>
            <a:r>
              <a:rPr lang="en-US" dirty="0">
                <a:solidFill>
                  <a:srgbClr val="0070C0"/>
                </a:solidFill>
              </a:rPr>
              <a:t>off-line</a:t>
            </a:r>
            <a:endParaRPr lang="el-GR" dirty="0">
              <a:solidFill>
                <a:srgbClr val="0070C0"/>
              </a:solidFill>
            </a:endParaRPr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(Δεν </a:t>
            </a:r>
            <a:r>
              <a:rPr lang="el-GR" dirty="0"/>
              <a:t>αφορά μόνο επίσημο </a:t>
            </a:r>
            <a:r>
              <a:rPr lang="el-GR" dirty="0" smtClean="0"/>
              <a:t>μάθημα)</a:t>
            </a:r>
            <a:endParaRPr lang="en-GB" dirty="0" smtClean="0"/>
          </a:p>
          <a:p>
            <a:endParaRPr lang="en-GB" dirty="0"/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995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Μεθοδολογία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Συνεργασία</a:t>
            </a:r>
          </a:p>
          <a:p>
            <a:r>
              <a:rPr lang="el-GR" dirty="0" smtClean="0"/>
              <a:t>Πειραματισμός</a:t>
            </a:r>
          </a:p>
          <a:p>
            <a:r>
              <a:rPr lang="el-GR" dirty="0" err="1" smtClean="0"/>
              <a:t>Διάδραση</a:t>
            </a:r>
            <a:endParaRPr lang="el-GR" dirty="0" smtClean="0"/>
          </a:p>
          <a:p>
            <a:r>
              <a:rPr lang="el-GR" dirty="0" smtClean="0"/>
              <a:t>Πάνω στην εργασία</a:t>
            </a:r>
          </a:p>
          <a:p>
            <a:r>
              <a:rPr lang="en-US" dirty="0" smtClean="0"/>
              <a:t>Flipped classroom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3407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Υλοποίηση</a:t>
            </a:r>
            <a:br>
              <a:rPr lang="el-GR" dirty="0" smtClean="0"/>
            </a:br>
            <a:r>
              <a:rPr lang="en-US" dirty="0" smtClean="0"/>
              <a:t>Bloom’s Taxonomy</a:t>
            </a:r>
            <a:r>
              <a:rPr lang="el-GR" dirty="0" smtClean="0"/>
              <a:t> και τεχνολογία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980728"/>
            <a:ext cx="3155700" cy="54006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9000" r="-6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52574374"/>
              </p:ext>
            </p:extLst>
          </p:nvPr>
        </p:nvGraphicFramePr>
        <p:xfrm>
          <a:off x="3335212" y="1953868"/>
          <a:ext cx="5413252" cy="3771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85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</a:t>
            </a:r>
            <a:r>
              <a:rPr lang="en-US" dirty="0" smtClean="0"/>
              <a:t> (Kirkpatrick’s model)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64088" y="5445224"/>
            <a:ext cx="3322712" cy="711736"/>
          </a:xfrm>
        </p:spPr>
        <p:txBody>
          <a:bodyPr/>
          <a:lstStyle/>
          <a:p>
            <a:pPr marL="0" indent="0">
              <a:buNone/>
            </a:pPr>
            <a:r>
              <a:rPr lang="el-GR" sz="2000" dirty="0" smtClean="0"/>
              <a:t>Τους άρεσε?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87" t="12884" r="39020" b="4360"/>
          <a:stretch/>
        </p:blipFill>
        <p:spPr>
          <a:xfrm>
            <a:off x="179512" y="1219200"/>
            <a:ext cx="5184576" cy="540060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220072" y="4221088"/>
            <a:ext cx="3322712" cy="711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l-GR" sz="2000" dirty="0" smtClean="0"/>
              <a:t>Έμαθαν? Ανέπτυξαν νέες δεξιότητες?</a:t>
            </a:r>
            <a:endParaRPr lang="en-GB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76056" y="2891354"/>
            <a:ext cx="3960440" cy="86689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l-GR" sz="2000" dirty="0" smtClean="0"/>
              <a:t>Υπάρχει αλλαγή συμπεριφοράς? Π.χ. εργάζονται διαφορετικά? </a:t>
            </a:r>
            <a:endParaRPr lang="en-GB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60032" y="1618559"/>
            <a:ext cx="4176464" cy="915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l-GR" sz="2000" dirty="0" smtClean="0"/>
              <a:t>Ποιο είναι το αποτέλεσμα? Π.χ. είναι η επιχείρηση μας πιο αποδοτική?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8575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σημαίνει αυτό αναφορικά με την εργασία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5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παρουσίασης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522168"/>
          </a:xfrm>
        </p:spPr>
        <p:txBody>
          <a:bodyPr>
            <a:normAutofit fontScale="85000" lnSpcReduction="20000"/>
          </a:bodyPr>
          <a:lstStyle/>
          <a:p>
            <a:r>
              <a:rPr lang="el-GR" dirty="0" err="1" smtClean="0"/>
              <a:t>Ποιός</a:t>
            </a:r>
            <a:r>
              <a:rPr lang="en-GB" dirty="0" smtClean="0"/>
              <a:t>: </a:t>
            </a:r>
            <a:r>
              <a:rPr lang="el-GR" dirty="0" smtClean="0"/>
              <a:t>Ομάδα στόχος</a:t>
            </a:r>
          </a:p>
          <a:p>
            <a:pPr lvl="1"/>
            <a:r>
              <a:rPr lang="el-GR" dirty="0"/>
              <a:t>Ανάγκες, επιθυμίες, δυσκολίες</a:t>
            </a:r>
          </a:p>
          <a:p>
            <a:endParaRPr lang="el-GR" dirty="0"/>
          </a:p>
          <a:p>
            <a:pPr lvl="1"/>
            <a:r>
              <a:rPr lang="el-GR" dirty="0"/>
              <a:t>Πώς γίνεται η μάθηση </a:t>
            </a:r>
            <a:r>
              <a:rPr lang="el-GR" dirty="0" smtClean="0"/>
              <a:t>τώρα</a:t>
            </a:r>
          </a:p>
          <a:p>
            <a:endParaRPr lang="el-GR" dirty="0" smtClean="0"/>
          </a:p>
          <a:p>
            <a:r>
              <a:rPr lang="el-GR" dirty="0" smtClean="0"/>
              <a:t>Τί</a:t>
            </a:r>
            <a:r>
              <a:rPr lang="en-US" dirty="0" smtClean="0"/>
              <a:t>: </a:t>
            </a:r>
            <a:r>
              <a:rPr lang="el-GR" dirty="0" smtClean="0"/>
              <a:t>Ποιος είναι ο μαθησιακός στόχος? Τι θέλουμε να μάθει η ομάδα</a:t>
            </a:r>
            <a:endParaRPr lang="en-US" dirty="0"/>
          </a:p>
          <a:p>
            <a:endParaRPr lang="en-US" dirty="0" smtClean="0"/>
          </a:p>
          <a:p>
            <a:r>
              <a:rPr lang="el-GR" dirty="0" smtClean="0"/>
              <a:t>Με ποιο τρόπο</a:t>
            </a:r>
            <a:r>
              <a:rPr lang="en-US" dirty="0" smtClean="0"/>
              <a:t>: </a:t>
            </a:r>
            <a:r>
              <a:rPr lang="el-GR" dirty="0" smtClean="0"/>
              <a:t>το εργαλείο μας στα πλαίσια ευρύτερης μεθοδολογίας (π.χ. συνεργασία, μάθηση με δράση, </a:t>
            </a:r>
            <a:r>
              <a:rPr lang="el-GR" dirty="0" err="1" smtClean="0"/>
              <a:t>κλπ</a:t>
            </a:r>
            <a:r>
              <a:rPr lang="el-GR" dirty="0" smtClean="0"/>
              <a:t>)</a:t>
            </a:r>
            <a:endParaRPr lang="el-GR" dirty="0"/>
          </a:p>
          <a:p>
            <a:pPr lvl="1"/>
            <a:r>
              <a:rPr lang="el-GR" dirty="0" smtClean="0"/>
              <a:t>Περιγραφή της μεθοδολογίας</a:t>
            </a:r>
          </a:p>
          <a:p>
            <a:pPr lvl="1"/>
            <a:r>
              <a:rPr lang="el-GR" dirty="0" smtClean="0"/>
              <a:t>Περιγραφή του εργαλείου μας και </a:t>
            </a:r>
            <a:r>
              <a:rPr lang="en-US" dirty="0" smtClean="0"/>
              <a:t>demo</a:t>
            </a:r>
          </a:p>
          <a:p>
            <a:pPr lvl="1"/>
            <a:r>
              <a:rPr lang="el-GR" dirty="0" smtClean="0"/>
              <a:t>Περιγραφή των πλεονεκτημάτων της χρήσης του εργαλείου. Πώς θα βελτιωθεί η μάθηση</a:t>
            </a:r>
          </a:p>
          <a:p>
            <a:pPr lvl="1"/>
            <a:endParaRPr lang="el-GR" dirty="0"/>
          </a:p>
          <a:p>
            <a:r>
              <a:rPr lang="el-GR" dirty="0" smtClean="0"/>
              <a:t>Αξιολόγηση</a:t>
            </a:r>
            <a:r>
              <a:rPr lang="en-US" dirty="0" smtClean="0"/>
              <a:t>: </a:t>
            </a:r>
            <a:r>
              <a:rPr lang="el-GR" dirty="0" smtClean="0"/>
              <a:t>πως θα καταλάβουμε </a:t>
            </a:r>
          </a:p>
          <a:p>
            <a:pPr lvl="1"/>
            <a:r>
              <a:rPr lang="el-GR" dirty="0" smtClean="0"/>
              <a:t>Αν έχει αυξηθεί η γνώση</a:t>
            </a:r>
          </a:p>
          <a:p>
            <a:pPr lvl="1"/>
            <a:r>
              <a:rPr lang="el-GR" dirty="0" smtClean="0"/>
              <a:t>Έχει αλλάξει η συμπεριφορά</a:t>
            </a:r>
          </a:p>
        </p:txBody>
      </p:sp>
    </p:spTree>
    <p:extLst>
      <p:ext uri="{BB962C8B-B14F-4D97-AF65-F5344CB8AC3E}">
        <p14:creationId xmlns:p14="http://schemas.microsoft.com/office/powerpoint/2010/main" val="10525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Μέχρι εδώ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4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Υποστηρικτικές διαφάνειες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8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Εκπαιδευτικοί </a:t>
            </a:r>
            <a:r>
              <a:rPr lang="el-GR" dirty="0" smtClean="0"/>
              <a:t>στόχοι </a:t>
            </a:r>
            <a:br>
              <a:rPr lang="el-GR" dirty="0" smtClean="0"/>
            </a:br>
            <a:r>
              <a:rPr lang="el-GR" dirty="0" smtClean="0"/>
              <a:t>(Γενικοί και εξειδικευμένοι)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Τι </a:t>
            </a:r>
            <a:r>
              <a:rPr lang="el-GR" dirty="0"/>
              <a:t>θέλουμε να γνωρίζει η ομάδα στόχος στην ολοκλήρωση</a:t>
            </a:r>
            <a:r>
              <a:rPr lang="en-US" dirty="0" smtClean="0"/>
              <a:t>;</a:t>
            </a:r>
            <a:endParaRPr lang="el-GR" dirty="0" smtClean="0"/>
          </a:p>
          <a:p>
            <a:r>
              <a:rPr lang="el-GR" dirty="0" smtClean="0"/>
              <a:t>Γενικοί στόχοι </a:t>
            </a:r>
          </a:p>
          <a:p>
            <a:pPr lvl="1"/>
            <a:r>
              <a:rPr lang="el-GR" dirty="0" smtClean="0"/>
              <a:t>π.χ. βασικός προγραμματισμός </a:t>
            </a:r>
            <a:r>
              <a:rPr lang="en-US" dirty="0" smtClean="0"/>
              <a:t>Java</a:t>
            </a:r>
            <a:endParaRPr lang="el-GR" dirty="0" smtClean="0"/>
          </a:p>
          <a:p>
            <a:r>
              <a:rPr lang="el-GR" dirty="0"/>
              <a:t>Ε</a:t>
            </a:r>
            <a:r>
              <a:rPr lang="el-GR" dirty="0" smtClean="0"/>
              <a:t>ξειδικευμένοι στόχοι 	</a:t>
            </a:r>
          </a:p>
          <a:p>
            <a:pPr lvl="1"/>
            <a:r>
              <a:rPr lang="el-GR" dirty="0" smtClean="0"/>
              <a:t>π.χ. χρήση μεταβλητών, χρήση πινάκων, χρήση λιστών, κλπ. </a:t>
            </a:r>
          </a:p>
          <a:p>
            <a:r>
              <a:rPr lang="el-GR" dirty="0"/>
              <a:t>Μ</a:t>
            </a:r>
            <a:r>
              <a:rPr lang="el-GR" dirty="0" smtClean="0"/>
              <a:t>ετρήσιμοι </a:t>
            </a:r>
            <a:r>
              <a:rPr lang="el-GR" dirty="0"/>
              <a:t>στόχοι </a:t>
            </a:r>
            <a:endParaRPr lang="el-GR" dirty="0" smtClean="0"/>
          </a:p>
          <a:p>
            <a:pPr lvl="1"/>
            <a:r>
              <a:rPr lang="el-GR" dirty="0" smtClean="0"/>
              <a:t>π.χ</a:t>
            </a:r>
            <a:r>
              <a:rPr lang="el-GR" dirty="0"/>
              <a:t>. βαθμός </a:t>
            </a:r>
            <a:r>
              <a:rPr lang="el-GR" dirty="0" smtClean="0"/>
              <a:t>επάρκειας</a:t>
            </a:r>
          </a:p>
          <a:p>
            <a:pPr lvl="1"/>
            <a:r>
              <a:rPr lang="el-GR" dirty="0" smtClean="0"/>
              <a:t>Σχετίζεται με αναγνώριση προσόντων </a:t>
            </a:r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6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 smtClean="0"/>
              <a:t>Σημασία της Ομάδας Στόχου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522168"/>
          </a:xfrm>
        </p:spPr>
        <p:txBody>
          <a:bodyPr>
            <a:normAutofit/>
          </a:bodyPr>
          <a:lstStyle/>
          <a:p>
            <a:r>
              <a:rPr lang="el-GR" b="1" dirty="0" smtClean="0"/>
              <a:t>Τι διδάσκουμε</a:t>
            </a:r>
            <a:r>
              <a:rPr lang="en-US" b="1" dirty="0" smtClean="0"/>
              <a:t>: </a:t>
            </a:r>
            <a:r>
              <a:rPr lang="el-GR" dirty="0" smtClean="0"/>
              <a:t>Γενικός ορισμός αντικειμένου</a:t>
            </a:r>
          </a:p>
          <a:p>
            <a:r>
              <a:rPr lang="el-GR" b="1" dirty="0" smtClean="0"/>
              <a:t>Σε ποιόν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endParaRPr lang="el-GR" dirty="0" smtClean="0"/>
          </a:p>
          <a:p>
            <a:pPr lvl="1"/>
            <a:r>
              <a:rPr lang="el-GR" dirty="0" smtClean="0"/>
              <a:t>Ποια είναι η ομάδα στόχος</a:t>
            </a:r>
            <a:r>
              <a:rPr lang="en-US" dirty="0" smtClean="0"/>
              <a:t>;</a:t>
            </a:r>
            <a:endParaRPr lang="el-GR" dirty="0" smtClean="0"/>
          </a:p>
          <a:p>
            <a:pPr lvl="1"/>
            <a:r>
              <a:rPr lang="el-GR" dirty="0" smtClean="0"/>
              <a:t>Ποιες είναι οι ανάγκες της</a:t>
            </a:r>
            <a:r>
              <a:rPr lang="en-US" dirty="0" smtClean="0"/>
              <a:t>;</a:t>
            </a:r>
            <a:r>
              <a:rPr lang="el-GR" dirty="0" smtClean="0"/>
              <a:t> Π.χ. επαγγελματικές ή άλλες</a:t>
            </a:r>
            <a:endParaRPr lang="en-US" dirty="0" smtClean="0"/>
          </a:p>
          <a:p>
            <a:pPr lvl="1"/>
            <a:r>
              <a:rPr lang="el-GR" dirty="0" smtClean="0"/>
              <a:t>Ποια είναι τα ενδιαφέροντα της</a:t>
            </a:r>
            <a:r>
              <a:rPr lang="en-US" dirty="0" smtClean="0"/>
              <a:t>;</a:t>
            </a:r>
            <a:endParaRPr lang="el-GR" dirty="0" smtClean="0"/>
          </a:p>
          <a:p>
            <a:pPr lvl="1"/>
            <a:r>
              <a:rPr lang="el-GR" dirty="0" smtClean="0"/>
              <a:t>Ποιες είναι οι επιθυμίες της</a:t>
            </a:r>
            <a:r>
              <a:rPr lang="en-US" dirty="0" smtClean="0"/>
              <a:t>;</a:t>
            </a:r>
            <a:endParaRPr lang="el-GR" dirty="0" smtClean="0"/>
          </a:p>
          <a:p>
            <a:pPr lvl="1"/>
            <a:r>
              <a:rPr lang="el-GR" dirty="0" smtClean="0"/>
              <a:t>Υπάρχουν δυσκολίες μάθησης</a:t>
            </a:r>
            <a:r>
              <a:rPr lang="en-US" dirty="0" smtClean="0"/>
              <a:t>;</a:t>
            </a:r>
            <a:endParaRPr lang="el-GR" dirty="0" smtClean="0"/>
          </a:p>
          <a:p>
            <a:r>
              <a:rPr lang="el-GR" b="1" dirty="0" smtClean="0"/>
              <a:t>Αναγνώριση της υπάρχουσας κατάστασης</a:t>
            </a:r>
          </a:p>
          <a:p>
            <a:pPr lvl="1"/>
            <a:r>
              <a:rPr lang="el-GR" b="1" dirty="0" smtClean="0"/>
              <a:t>Γνωστικό υπόβαθρο</a:t>
            </a:r>
            <a:r>
              <a:rPr lang="en-US" dirty="0" smtClean="0"/>
              <a:t>: </a:t>
            </a:r>
            <a:r>
              <a:rPr lang="el-GR" dirty="0" smtClean="0"/>
              <a:t>ποια είναι η υπάρχουσα γνώση</a:t>
            </a:r>
            <a:r>
              <a:rPr lang="en-US" dirty="0" smtClean="0"/>
              <a:t>;</a:t>
            </a:r>
          </a:p>
          <a:p>
            <a:pPr lvl="1"/>
            <a:r>
              <a:rPr lang="el-GR" dirty="0" smtClean="0"/>
              <a:t>Ποια είναι η σχέση με το αντικείμενο</a:t>
            </a:r>
            <a:r>
              <a:rPr lang="en-US" dirty="0" smtClean="0"/>
              <a:t>;</a:t>
            </a:r>
          </a:p>
          <a:p>
            <a:pPr lvl="1"/>
            <a:r>
              <a:rPr lang="el-GR" dirty="0" smtClean="0"/>
              <a:t>Ποια είναι η υπάρχουσα υποδομή</a:t>
            </a:r>
            <a:r>
              <a:rPr lang="en-US" dirty="0" smtClean="0"/>
              <a:t> </a:t>
            </a:r>
            <a:r>
              <a:rPr lang="el-GR" dirty="0" smtClean="0"/>
              <a:t>για υποστήριξη διδασκαλίας</a:t>
            </a:r>
            <a:r>
              <a:rPr lang="en-US" dirty="0" smtClean="0"/>
              <a:t>;</a:t>
            </a:r>
          </a:p>
          <a:p>
            <a:pPr>
              <a:buFont typeface="Wingdings 3" pitchFamily="18" charset="2"/>
              <a:buNone/>
            </a:pPr>
            <a:endParaRPr lang="el-GR" b="1" dirty="0" smtClean="0"/>
          </a:p>
          <a:p>
            <a:endParaRPr lang="el-GR" dirty="0" smtClean="0"/>
          </a:p>
          <a:p>
            <a:endParaRPr lang="el-GR" dirty="0" smtClean="0"/>
          </a:p>
          <a:p>
            <a:pPr lvl="1"/>
            <a:endParaRPr lang="en-US" dirty="0" smtClean="0"/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Σχεδιασμός Μάθησης (</a:t>
            </a:r>
            <a:r>
              <a:rPr lang="en-US" dirty="0" smtClean="0"/>
              <a:t>Learning Design)</a:t>
            </a:r>
            <a:endParaRPr lang="el-GR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Δημιουργούμε μαθησιακές εμπειρίες που κάνουν την απόκτηση νέας γνώσης πιο αποδοτική και ελκυστική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Σε ποιόν</a:t>
            </a:r>
          </a:p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Τι</a:t>
            </a:r>
          </a:p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Με ποιον τρόπο</a:t>
            </a:r>
          </a:p>
          <a:p>
            <a:pPr marL="0" indent="0">
              <a:buNone/>
            </a:pPr>
            <a:endParaRPr lang="el-GR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44" t="10102" r="4360" b="2750"/>
          <a:stretch/>
        </p:blipFill>
        <p:spPr>
          <a:xfrm>
            <a:off x="3275856" y="2276872"/>
            <a:ext cx="5688632" cy="4178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el-GR" dirty="0" smtClean="0"/>
              <a:t>Σχεδιασμός</a:t>
            </a:r>
            <a:r>
              <a:rPr lang="en-US" dirty="0" smtClean="0"/>
              <a:t>: </a:t>
            </a:r>
            <a:r>
              <a:rPr lang="el-GR" dirty="0" smtClean="0"/>
              <a:t>Μεθοδολογία μάθησης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867328" cy="5162550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Μεθοδολογία μάθησης / </a:t>
            </a:r>
            <a:r>
              <a:rPr lang="el-GR" b="1" dirty="0"/>
              <a:t>διδακτικές προσεγγίσεις</a:t>
            </a:r>
          </a:p>
          <a:p>
            <a:pPr lvl="1"/>
            <a:r>
              <a:rPr lang="el-GR" dirty="0">
                <a:solidFill>
                  <a:srgbClr val="0070C0"/>
                </a:solidFill>
              </a:rPr>
              <a:t>Τόπος </a:t>
            </a:r>
            <a:r>
              <a:rPr lang="el-GR" dirty="0" smtClean="0">
                <a:solidFill>
                  <a:srgbClr val="0070C0"/>
                </a:solidFill>
              </a:rPr>
              <a:t>μάθησης</a:t>
            </a:r>
            <a:r>
              <a:rPr lang="en-US" dirty="0" smtClean="0"/>
              <a:t>: </a:t>
            </a:r>
            <a:r>
              <a:rPr lang="el-GR" dirty="0"/>
              <a:t>π.χ. μέσα στην τάξη, από απόσταση, στον τόπο εργασίας</a:t>
            </a:r>
          </a:p>
          <a:p>
            <a:pPr lvl="1"/>
            <a:r>
              <a:rPr lang="el-GR" dirty="0">
                <a:solidFill>
                  <a:srgbClr val="0070C0"/>
                </a:solidFill>
              </a:rPr>
              <a:t>Μέθοδοι</a:t>
            </a:r>
            <a:r>
              <a:rPr lang="en-US" dirty="0"/>
              <a:t>: </a:t>
            </a:r>
            <a:r>
              <a:rPr lang="el-GR" dirty="0"/>
              <a:t>διερεύνηση, συνεργασία, πρακτική </a:t>
            </a:r>
            <a:r>
              <a:rPr lang="el-GR" dirty="0" smtClean="0"/>
              <a:t>άσκηση</a:t>
            </a:r>
            <a:endParaRPr lang="en-US" dirty="0" smtClean="0"/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Σχεδιασμός με βάση </a:t>
            </a:r>
          </a:p>
          <a:p>
            <a:pPr lvl="2"/>
            <a:r>
              <a:rPr lang="el-GR" dirty="0">
                <a:solidFill>
                  <a:srgbClr val="0070C0"/>
                </a:solidFill>
              </a:rPr>
              <a:t>Ε</a:t>
            </a:r>
            <a:r>
              <a:rPr lang="el-GR" dirty="0" smtClean="0">
                <a:solidFill>
                  <a:srgbClr val="0070C0"/>
                </a:solidFill>
              </a:rPr>
              <a:t>νδιαφέροντα </a:t>
            </a:r>
            <a:r>
              <a:rPr lang="el-GR" dirty="0">
                <a:solidFill>
                  <a:srgbClr val="0070C0"/>
                </a:solidFill>
              </a:rPr>
              <a:t>και ανάγκες</a:t>
            </a:r>
          </a:p>
          <a:p>
            <a:pPr lvl="2"/>
            <a:r>
              <a:rPr lang="el-GR" dirty="0">
                <a:solidFill>
                  <a:srgbClr val="0070C0"/>
                </a:solidFill>
              </a:rPr>
              <a:t>Το υπόβαθρο </a:t>
            </a:r>
            <a:r>
              <a:rPr lang="el-GR" dirty="0"/>
              <a:t>της ομάδας στόχου και την υπάρχουσα γνώση</a:t>
            </a:r>
          </a:p>
          <a:p>
            <a:pPr lvl="2"/>
            <a:r>
              <a:rPr lang="el-GR" dirty="0">
                <a:solidFill>
                  <a:srgbClr val="0070C0"/>
                </a:solidFill>
              </a:rPr>
              <a:t>Τον τρόπο που θα χρησιμοποιηθεί η νέα </a:t>
            </a:r>
            <a:r>
              <a:rPr lang="el-GR" dirty="0" smtClean="0">
                <a:solidFill>
                  <a:srgbClr val="0070C0"/>
                </a:solidFill>
              </a:rPr>
              <a:t>γνώση</a:t>
            </a:r>
          </a:p>
          <a:p>
            <a:pPr lvl="2"/>
            <a:endParaRPr lang="el-GR" b="1" dirty="0">
              <a:solidFill>
                <a:srgbClr val="0070C0"/>
              </a:solidFill>
            </a:endParaRPr>
          </a:p>
          <a:p>
            <a:r>
              <a:rPr lang="el-GR" b="1" dirty="0"/>
              <a:t>Χρονοπρογραμματισμός </a:t>
            </a:r>
          </a:p>
          <a:p>
            <a:pPr lvl="1"/>
            <a:r>
              <a:rPr lang="el-GR" dirty="0"/>
              <a:t>Πόσες διαλέξεις</a:t>
            </a:r>
          </a:p>
          <a:p>
            <a:pPr lvl="1"/>
            <a:r>
              <a:rPr lang="el-GR" dirty="0"/>
              <a:t>Πόσες ώρες ανά διάλεξη</a:t>
            </a:r>
          </a:p>
          <a:p>
            <a:pPr lvl="1"/>
            <a:r>
              <a:rPr lang="el-GR" dirty="0"/>
              <a:t>Πόσες ώρες σε πρακτική άσκηση – εργαστήρια</a:t>
            </a:r>
          </a:p>
          <a:p>
            <a:pPr lvl="2"/>
            <a:endParaRPr lang="el-GR" b="1" dirty="0" smtClean="0"/>
          </a:p>
          <a:p>
            <a:pPr lvl="1"/>
            <a:endParaRPr lang="el-GR" dirty="0"/>
          </a:p>
          <a:p>
            <a:endParaRPr lang="el-GR" dirty="0" smtClean="0"/>
          </a:p>
          <a:p>
            <a:pPr lvl="1"/>
            <a:endParaRPr lang="en-US" dirty="0" smtClean="0"/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Σχεδιασμός</a:t>
            </a:r>
            <a:r>
              <a:rPr lang="en-US" dirty="0" smtClean="0"/>
              <a:t>: </a:t>
            </a:r>
            <a:r>
              <a:rPr lang="el-GR" dirty="0" smtClean="0"/>
              <a:t>Χρονοπρογραμματισμός και Αξιολόγηση 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550"/>
          </a:xfrm>
        </p:spPr>
        <p:txBody>
          <a:bodyPr>
            <a:normAutofit/>
          </a:bodyPr>
          <a:lstStyle/>
          <a:p>
            <a:r>
              <a:rPr lang="el-GR" b="1" dirty="0" smtClean="0"/>
              <a:t>Σχεδιασμός </a:t>
            </a:r>
            <a:r>
              <a:rPr lang="el-GR" b="1" dirty="0"/>
              <a:t>περιεχομένου</a:t>
            </a:r>
          </a:p>
          <a:p>
            <a:pPr lvl="1"/>
            <a:r>
              <a:rPr lang="el-GR" dirty="0" smtClean="0"/>
              <a:t>Έννοιες, ενότητες, παραδείγματα</a:t>
            </a:r>
          </a:p>
          <a:p>
            <a:pPr lvl="1"/>
            <a:r>
              <a:rPr lang="el-GR" b="1" dirty="0" smtClean="0"/>
              <a:t>Εργασίες, ασκήσεις, </a:t>
            </a:r>
            <a:r>
              <a:rPr lang="en-US" b="1" dirty="0" smtClean="0"/>
              <a:t>project</a:t>
            </a:r>
            <a:endParaRPr lang="el-GR" b="1" dirty="0" smtClean="0"/>
          </a:p>
          <a:p>
            <a:pPr lvl="1"/>
            <a:r>
              <a:rPr lang="el-GR" b="1" dirty="0" smtClean="0"/>
              <a:t>Υποστηρικτικά μέσα</a:t>
            </a:r>
          </a:p>
          <a:p>
            <a:pPr lvl="2"/>
            <a:r>
              <a:rPr lang="el-GR" dirty="0"/>
              <a:t>Εποπτικά μέσα, εργαστήρια, λογισμικό εξοπλισμός, μέσα </a:t>
            </a:r>
            <a:r>
              <a:rPr lang="el-GR" dirty="0" smtClean="0"/>
              <a:t>επικοινωνίας</a:t>
            </a:r>
            <a:endParaRPr lang="el-GR" b="1" dirty="0" smtClean="0"/>
          </a:p>
          <a:p>
            <a:r>
              <a:rPr lang="el-GR" b="1" dirty="0" smtClean="0"/>
              <a:t>Αξιολόγηση</a:t>
            </a:r>
          </a:p>
          <a:p>
            <a:pPr lvl="1"/>
            <a:r>
              <a:rPr lang="el-GR" dirty="0" smtClean="0"/>
              <a:t>Επιτεύχθηκαν οι εκπαιδευτικοί στόχοι και σε ποιο βαθμό</a:t>
            </a:r>
            <a:r>
              <a:rPr lang="en-US" dirty="0" smtClean="0"/>
              <a:t>;</a:t>
            </a:r>
            <a:endParaRPr lang="el-GR" dirty="0" smtClean="0"/>
          </a:p>
          <a:p>
            <a:pPr lvl="1"/>
            <a:r>
              <a:rPr lang="el-GR" dirty="0" smtClean="0"/>
              <a:t>Ποιο είναι το νέο επίπεδο γνώσης </a:t>
            </a:r>
          </a:p>
          <a:p>
            <a:pPr lvl="2"/>
            <a:r>
              <a:rPr lang="el-GR" dirty="0" smtClean="0"/>
              <a:t>Σε απόλυτο βαθμό και σε σχέση με τους αρχικούς στόχους</a:t>
            </a:r>
          </a:p>
          <a:p>
            <a:pPr lvl="1"/>
            <a:r>
              <a:rPr lang="el-GR" dirty="0" smtClean="0"/>
              <a:t>Μέθοδοι αξιολόγησης</a:t>
            </a:r>
            <a:r>
              <a:rPr lang="en-US" dirty="0" smtClean="0"/>
              <a:t>: </a:t>
            </a:r>
            <a:r>
              <a:rPr lang="el-GR" dirty="0" smtClean="0"/>
              <a:t>ποιοτική, ποσοτική</a:t>
            </a:r>
          </a:p>
          <a:p>
            <a:endParaRPr lang="el-GR" dirty="0" smtClean="0"/>
          </a:p>
          <a:p>
            <a:pPr lvl="1"/>
            <a:endParaRPr lang="en-US" dirty="0" smtClean="0"/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Σχεδιασμός πιο συγκεκριμένα</a:t>
            </a:r>
            <a:endParaRPr lang="el-G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39243977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Σχεδιασμός (περιγραφή της προηγούμενης εικόνας)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Αντικείμενο</a:t>
            </a:r>
          </a:p>
          <a:p>
            <a:r>
              <a:rPr lang="el-GR" dirty="0" smtClean="0"/>
              <a:t>Ομάδα – στόχος</a:t>
            </a:r>
          </a:p>
          <a:p>
            <a:r>
              <a:rPr lang="el-GR" dirty="0" smtClean="0"/>
              <a:t>Εκπαιδευτικές ανάγκες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Ελλιπείς γνώσεις, προσδοκίες, ενδιαφέροντα</a:t>
            </a:r>
          </a:p>
          <a:p>
            <a:r>
              <a:rPr lang="el-GR" dirty="0" smtClean="0"/>
              <a:t>Γνωστικό υπόβαθρο</a:t>
            </a:r>
          </a:p>
          <a:p>
            <a:r>
              <a:rPr lang="el-GR" dirty="0" smtClean="0"/>
              <a:t>Γενικός διδακτικός στόχος μαθήματος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Τι θέλουμε να γνωρίζουν στο τέλος του μαθήματος</a:t>
            </a:r>
          </a:p>
          <a:p>
            <a:r>
              <a:rPr lang="el-GR" dirty="0" smtClean="0"/>
              <a:t>Ειδικοί στόχοι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Συγκεκριμένοι, επιμέρους στόχοι, μετρήσιμοι στόχοι (π.χ. βαθμός επάρκειας)</a:t>
            </a:r>
          </a:p>
          <a:p>
            <a:r>
              <a:rPr lang="el-GR" dirty="0" smtClean="0"/>
              <a:t>Μεθοδολογία μάθησης 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Διαλέξεις, διερεύνηση, συνεργασία, πειράματα, </a:t>
            </a:r>
            <a:r>
              <a:rPr lang="en-US" dirty="0" smtClean="0">
                <a:solidFill>
                  <a:srgbClr val="0070C0"/>
                </a:solidFill>
              </a:rPr>
              <a:t>project, </a:t>
            </a:r>
            <a:r>
              <a:rPr lang="el-GR" dirty="0" smtClean="0">
                <a:solidFill>
                  <a:srgbClr val="0070C0"/>
                </a:solidFill>
              </a:rPr>
              <a:t>κλπ.</a:t>
            </a:r>
          </a:p>
          <a:p>
            <a:r>
              <a:rPr lang="el-GR" dirty="0" smtClean="0"/>
              <a:t>Χρονοπρογραμματισμός διδασκαλίας</a:t>
            </a:r>
          </a:p>
          <a:p>
            <a:r>
              <a:rPr lang="el-GR" dirty="0" smtClean="0"/>
              <a:t>Τόπος διδασκαλίας</a:t>
            </a:r>
          </a:p>
          <a:p>
            <a:r>
              <a:rPr lang="el-GR" dirty="0" smtClean="0"/>
              <a:t>Εποπτικά και διδακτικά μέσα</a:t>
            </a:r>
          </a:p>
          <a:p>
            <a:r>
              <a:rPr lang="el-GR" dirty="0" smtClean="0"/>
              <a:t>Διαδικασία διδασκαλίας και πλαίσιο χρησιμοποίησης των μέσων </a:t>
            </a:r>
          </a:p>
          <a:p>
            <a:r>
              <a:rPr lang="el-GR" dirty="0" smtClean="0"/>
              <a:t>Εργασίες, ασκήσεις, </a:t>
            </a:r>
            <a:r>
              <a:rPr lang="en-US" dirty="0" smtClean="0"/>
              <a:t>project</a:t>
            </a:r>
          </a:p>
          <a:p>
            <a:r>
              <a:rPr lang="el-GR" dirty="0" smtClean="0"/>
              <a:t>Πλαίσιο αξιολόγησης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</a:t>
            </a:r>
            <a:r>
              <a:rPr lang="en-GB" dirty="0" smtClean="0"/>
              <a:t>: </a:t>
            </a:r>
            <a:r>
              <a:rPr lang="el-GR" dirty="0" smtClean="0"/>
              <a:t>σχεδιασμός μάθησης χρήσης υπολογιστών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30824" cy="5638800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Για μαθητές δημοτικού</a:t>
            </a:r>
          </a:p>
          <a:p>
            <a:r>
              <a:rPr lang="el-GR" sz="2000" dirty="0" smtClean="0"/>
              <a:t>Υπάρχουσα κατάσταση</a:t>
            </a:r>
            <a:r>
              <a:rPr lang="en-US" sz="2000" dirty="0" smtClean="0"/>
              <a:t>: </a:t>
            </a:r>
            <a:r>
              <a:rPr lang="el-GR" sz="2000" dirty="0" smtClean="0"/>
              <a:t>«ψηφιακά εγγράμματοι (</a:t>
            </a:r>
            <a:r>
              <a:rPr lang="en-US" sz="2000" dirty="0" smtClean="0"/>
              <a:t>digitally literate)</a:t>
            </a:r>
            <a:endParaRPr lang="el-GR" sz="2000" dirty="0" smtClean="0"/>
          </a:p>
          <a:p>
            <a:endParaRPr lang="en-US" sz="2000" dirty="0" smtClean="0"/>
          </a:p>
          <a:p>
            <a:r>
              <a:rPr lang="el-GR" sz="2000" dirty="0" smtClean="0">
                <a:solidFill>
                  <a:srgbClr val="0070C0"/>
                </a:solidFill>
              </a:rPr>
              <a:t>Στόχος</a:t>
            </a:r>
            <a:r>
              <a:rPr lang="en-US" sz="2000" dirty="0" smtClean="0">
                <a:solidFill>
                  <a:srgbClr val="0070C0"/>
                </a:solidFill>
              </a:rPr>
              <a:t>: </a:t>
            </a:r>
            <a:r>
              <a:rPr lang="el-GR" sz="2000" dirty="0" smtClean="0"/>
              <a:t>βασική χρήση, χρήση στα πλαίσια άλλων μαθημάτων</a:t>
            </a:r>
          </a:p>
          <a:p>
            <a:endParaRPr lang="el-GR" sz="2000" dirty="0" smtClean="0"/>
          </a:p>
          <a:p>
            <a:r>
              <a:rPr lang="el-GR" sz="2000" dirty="0" smtClean="0"/>
              <a:t>Μεθοδολογία</a:t>
            </a:r>
            <a:r>
              <a:rPr lang="en-US" sz="2000" dirty="0" smtClean="0"/>
              <a:t>: </a:t>
            </a:r>
            <a:r>
              <a:rPr lang="el-GR" sz="2000" dirty="0" smtClean="0"/>
              <a:t>παιχνίδια, συνεργασία</a:t>
            </a:r>
          </a:p>
          <a:p>
            <a:endParaRPr lang="el-GR" sz="2000" dirty="0" smtClean="0"/>
          </a:p>
          <a:p>
            <a:r>
              <a:rPr lang="el-GR" sz="2000" dirty="0" smtClean="0"/>
              <a:t>Δραστηριότητες</a:t>
            </a:r>
            <a:r>
              <a:rPr lang="en-US" sz="2000" dirty="0" smtClean="0"/>
              <a:t>: </a:t>
            </a:r>
            <a:r>
              <a:rPr lang="el-GR" sz="2000" dirty="0" smtClean="0"/>
              <a:t>ψηφιακά πειράματα για μαθηματικά και επιστήμες, κλπ.</a:t>
            </a:r>
          </a:p>
          <a:p>
            <a:endParaRPr lang="el-GR" sz="2000" dirty="0" smtClean="0"/>
          </a:p>
          <a:p>
            <a:r>
              <a:rPr lang="el-GR" sz="2000" dirty="0" smtClean="0"/>
              <a:t>Αξιολόγηση</a:t>
            </a:r>
            <a:r>
              <a:rPr lang="en-US" sz="2000" dirty="0" smtClean="0"/>
              <a:t>:</a:t>
            </a:r>
            <a:r>
              <a:rPr lang="el-GR" sz="2000" dirty="0" smtClean="0"/>
              <a:t> εκτίμηση δεξιοτήτων, εκτίμηση της </a:t>
            </a:r>
            <a:r>
              <a:rPr lang="el-GR" sz="2000" dirty="0" smtClean="0">
                <a:solidFill>
                  <a:srgbClr val="0070C0"/>
                </a:solidFill>
              </a:rPr>
              <a:t>ικανότητας χρήσης σε άλλα μαθήματα</a:t>
            </a:r>
            <a:r>
              <a:rPr lang="el-GR" sz="2000" dirty="0" smtClean="0"/>
              <a:t>, βαθμός</a:t>
            </a:r>
          </a:p>
          <a:p>
            <a:endParaRPr lang="en-GB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4008" y="1219200"/>
            <a:ext cx="4363274" cy="56388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solidFill>
                  <a:srgbClr val="0070C0"/>
                </a:solidFill>
              </a:rPr>
              <a:t>Για μηχανικούς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l-GR" sz="2000" dirty="0"/>
              <a:t>Υπάρχουσα κατάσταση</a:t>
            </a:r>
            <a:r>
              <a:rPr lang="en-US" sz="2000" dirty="0"/>
              <a:t>: </a:t>
            </a:r>
            <a:r>
              <a:rPr lang="el-GR" sz="2000" dirty="0"/>
              <a:t>«ψηφιακά εγγράμματοι (</a:t>
            </a:r>
            <a:r>
              <a:rPr lang="en-US" sz="2000" dirty="0"/>
              <a:t>digitally literate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>
                <a:solidFill>
                  <a:srgbClr val="0070C0"/>
                </a:solidFill>
              </a:rPr>
              <a:t>Στόχος</a:t>
            </a:r>
            <a:r>
              <a:rPr lang="en-US" sz="2000" dirty="0">
                <a:solidFill>
                  <a:srgbClr val="0070C0"/>
                </a:solidFill>
              </a:rPr>
              <a:t>: </a:t>
            </a:r>
            <a:r>
              <a:rPr lang="el-GR" sz="2000" dirty="0" smtClean="0"/>
              <a:t>βασική χρήση λογισμικού / υπηρεσιών, χρήση στο επάγγελμα</a:t>
            </a:r>
          </a:p>
          <a:p>
            <a:pPr marL="0" indent="0">
              <a:buNone/>
            </a:pPr>
            <a:endParaRPr lang="el-GR" sz="2000" dirty="0"/>
          </a:p>
          <a:p>
            <a:r>
              <a:rPr lang="el-GR" sz="2000" dirty="0"/>
              <a:t>Μεθοδολογία</a:t>
            </a:r>
            <a:r>
              <a:rPr lang="en-US" sz="2000" dirty="0"/>
              <a:t>: </a:t>
            </a:r>
            <a:r>
              <a:rPr lang="el-GR" sz="2000" dirty="0" smtClean="0"/>
              <a:t>διαλέξεις, πρακτική εξάσκηση</a:t>
            </a:r>
          </a:p>
          <a:p>
            <a:endParaRPr lang="el-GR" sz="2000" dirty="0"/>
          </a:p>
          <a:p>
            <a:r>
              <a:rPr lang="el-GR" sz="2000" dirty="0"/>
              <a:t>Δραστηριότητες</a:t>
            </a:r>
            <a:r>
              <a:rPr lang="en-US" sz="2000" dirty="0"/>
              <a:t>: </a:t>
            </a:r>
            <a:r>
              <a:rPr lang="el-GR" sz="2000" dirty="0" smtClean="0"/>
              <a:t>υπολογισμός ενεργειακών αναγκών, πολεοδομικός σχεδιασμός, στατική μελέτη, κλπ.</a:t>
            </a:r>
          </a:p>
          <a:p>
            <a:endParaRPr lang="el-GR" sz="2000" dirty="0"/>
          </a:p>
          <a:p>
            <a:r>
              <a:rPr lang="el-GR" sz="2000" dirty="0"/>
              <a:t>Αξιολόγηση</a:t>
            </a:r>
            <a:r>
              <a:rPr lang="en-US" sz="2000" dirty="0"/>
              <a:t>:</a:t>
            </a:r>
            <a:r>
              <a:rPr lang="el-GR" sz="2000" dirty="0"/>
              <a:t> εκτίμηση </a:t>
            </a:r>
            <a:r>
              <a:rPr lang="el-GR" sz="2000" dirty="0" smtClean="0"/>
              <a:t>δεξιοτήτων (</a:t>
            </a:r>
            <a:r>
              <a:rPr lang="en-US" sz="2000" dirty="0" smtClean="0"/>
              <a:t>certification),</a:t>
            </a:r>
            <a:r>
              <a:rPr lang="el-GR" sz="2000" dirty="0" smtClean="0"/>
              <a:t> αύξηση αποδοτικότητας στην εργασία</a:t>
            </a:r>
            <a:endParaRPr lang="el-GR" sz="2000" dirty="0"/>
          </a:p>
          <a:p>
            <a:endParaRPr lang="el-GR" sz="2000" dirty="0" smtClean="0"/>
          </a:p>
          <a:p>
            <a:endParaRPr lang="en-GB" sz="2000" dirty="0"/>
          </a:p>
          <a:p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51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Διδακτικά πλάνα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7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Διδακτικά πλάνα – τι ορίζουν (</a:t>
            </a:r>
            <a:r>
              <a:rPr lang="el-GR" dirty="0" err="1" smtClean="0"/>
              <a:t>Παλαιγεωργίου</a:t>
            </a:r>
            <a:r>
              <a:rPr lang="el-GR" dirty="0" smtClean="0"/>
              <a:t> 2006)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125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 του διδακτικού σχεδιασμού στην πράξη</a:t>
            </a:r>
          </a:p>
          <a:p>
            <a:r>
              <a:rPr lang="el-GR" dirty="0" smtClean="0"/>
              <a:t>Ολοκληρωμένες δραστηριότητες διδασκαλίας</a:t>
            </a:r>
          </a:p>
          <a:p>
            <a:r>
              <a:rPr lang="el-GR" dirty="0" smtClean="0"/>
              <a:t>Ορίζουν </a:t>
            </a:r>
          </a:p>
          <a:p>
            <a:pPr lvl="1"/>
            <a:r>
              <a:rPr lang="el-GR" sz="2000" dirty="0" smtClean="0"/>
              <a:t>Εκπαιδευτικούς στόχους</a:t>
            </a:r>
          </a:p>
          <a:p>
            <a:pPr lvl="1"/>
            <a:r>
              <a:rPr lang="el-GR" sz="2000" dirty="0" smtClean="0"/>
              <a:t>Απαιτούμενη προ-</a:t>
            </a:r>
            <a:r>
              <a:rPr lang="el-GR" sz="2000" dirty="0"/>
              <a:t>υ</a:t>
            </a:r>
            <a:r>
              <a:rPr lang="el-GR" sz="2000" dirty="0" smtClean="0"/>
              <a:t>πάρχουσα γνώση</a:t>
            </a:r>
          </a:p>
          <a:p>
            <a:pPr lvl="1"/>
            <a:r>
              <a:rPr lang="el-GR" sz="2000" dirty="0" smtClean="0"/>
              <a:t>Περιεχόμενο διδασκαλίας</a:t>
            </a:r>
          </a:p>
          <a:p>
            <a:pPr lvl="1"/>
            <a:r>
              <a:rPr lang="el-GR" sz="2000" dirty="0" smtClean="0"/>
              <a:t>Ασκήσεις</a:t>
            </a:r>
          </a:p>
          <a:p>
            <a:pPr lvl="1"/>
            <a:r>
              <a:rPr lang="el-GR" sz="2000" dirty="0" smtClean="0"/>
              <a:t>Αξιολόγηση</a:t>
            </a:r>
          </a:p>
          <a:p>
            <a:pPr lvl="1"/>
            <a:r>
              <a:rPr lang="el-GR" sz="2000" dirty="0" smtClean="0"/>
              <a:t>Επίπεδα δυσκολίας</a:t>
            </a:r>
          </a:p>
          <a:p>
            <a:r>
              <a:rPr lang="el-GR" dirty="0" smtClean="0"/>
              <a:t>Δίνουν οδηγίες βήμα-προς-βήμα προς τους δασκάλους</a:t>
            </a:r>
          </a:p>
          <a:p>
            <a:r>
              <a:rPr lang="el-GR" dirty="0" smtClean="0"/>
              <a:t>Δραστηριότητες που έχει αποδειχθεί ότι είναι αποδοτικές</a:t>
            </a:r>
          </a:p>
          <a:p>
            <a:pPr lvl="1"/>
            <a:endParaRPr lang="el-GR" dirty="0" smtClean="0"/>
          </a:p>
        </p:txBody>
      </p:sp>
      <p:sp>
        <p:nvSpPr>
          <p:cNvPr id="4" name="Pentagon 3"/>
          <p:cNvSpPr/>
          <p:nvPr/>
        </p:nvSpPr>
        <p:spPr>
          <a:xfrm>
            <a:off x="330289" y="5764212"/>
            <a:ext cx="1727200" cy="936625"/>
          </a:xfrm>
          <a:prstGeom prst="homePlat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Στόχοι</a:t>
            </a:r>
          </a:p>
        </p:txBody>
      </p:sp>
      <p:sp>
        <p:nvSpPr>
          <p:cNvPr id="5" name="Pentagon 4"/>
          <p:cNvSpPr/>
          <p:nvPr/>
        </p:nvSpPr>
        <p:spPr>
          <a:xfrm>
            <a:off x="7458090" y="5764212"/>
            <a:ext cx="1657350" cy="936625"/>
          </a:xfrm>
          <a:prstGeom prst="homePlat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Αξιολόγηση</a:t>
            </a:r>
          </a:p>
        </p:txBody>
      </p:sp>
      <p:sp>
        <p:nvSpPr>
          <p:cNvPr id="6" name="Pentagon 5"/>
          <p:cNvSpPr/>
          <p:nvPr/>
        </p:nvSpPr>
        <p:spPr>
          <a:xfrm>
            <a:off x="2130514" y="5764212"/>
            <a:ext cx="1727200" cy="9366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Μελέτη Πεδίου Μάθησης</a:t>
            </a:r>
          </a:p>
        </p:txBody>
      </p:sp>
      <p:sp>
        <p:nvSpPr>
          <p:cNvPr id="7" name="Pentagon 6"/>
          <p:cNvSpPr/>
          <p:nvPr/>
        </p:nvSpPr>
        <p:spPr>
          <a:xfrm>
            <a:off x="3930739" y="5764212"/>
            <a:ext cx="1655762" cy="9366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Ανάπτυξη </a:t>
            </a:r>
            <a:r>
              <a:rPr lang="el-GR" dirty="0" smtClean="0"/>
              <a:t>Δραστηριοτήτων</a:t>
            </a:r>
            <a:endParaRPr lang="el-GR" dirty="0"/>
          </a:p>
        </p:txBody>
      </p:sp>
      <p:sp>
        <p:nvSpPr>
          <p:cNvPr id="8" name="Pentagon 7"/>
          <p:cNvSpPr/>
          <p:nvPr/>
        </p:nvSpPr>
        <p:spPr>
          <a:xfrm>
            <a:off x="5730890" y="5764212"/>
            <a:ext cx="1655762" cy="9366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Εφαρμογή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Παράδειγμα Διδακτικού Πλάνου</a:t>
            </a:r>
            <a:r>
              <a:rPr lang="en-US" smtClean="0"/>
              <a:t>:</a:t>
            </a:r>
            <a:r>
              <a:rPr lang="el-GR" smtClean="0"/>
              <a:t> Πράσινες Πόλεις για Μαθητές Δημοτικού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 l="34843" t="10628" r="33263" b="4324"/>
          <a:stretch>
            <a:fillRect/>
          </a:stretch>
        </p:blipFill>
        <p:spPr bwMode="auto">
          <a:xfrm>
            <a:off x="250825" y="1052513"/>
            <a:ext cx="401955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 cstate="print"/>
          <a:srcRect l="34450" t="14262" r="33263" b="1416"/>
          <a:stretch>
            <a:fillRect/>
          </a:stretch>
        </p:blipFill>
        <p:spPr bwMode="auto">
          <a:xfrm>
            <a:off x="4787900" y="1096963"/>
            <a:ext cx="4071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Διδακτικού Πλάνου</a:t>
            </a:r>
            <a:r>
              <a:rPr lang="en-US" dirty="0" smtClean="0"/>
              <a:t>: </a:t>
            </a:r>
            <a:r>
              <a:rPr lang="el-GR" dirty="0" smtClean="0"/>
              <a:t>Προγραμματισμός για Μαθητές Δημοτικού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/>
          <a:srcRect l="34843" t="10628" r="33656" b="5779"/>
          <a:stretch>
            <a:fillRect/>
          </a:stretch>
        </p:blipFill>
        <p:spPr bwMode="auto">
          <a:xfrm>
            <a:off x="179388" y="1125538"/>
            <a:ext cx="39878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 cstate="print"/>
          <a:srcRect l="35039" t="11475" r="33463" b="4204"/>
          <a:stretch>
            <a:fillRect/>
          </a:stretch>
        </p:blipFill>
        <p:spPr bwMode="auto">
          <a:xfrm>
            <a:off x="5003800" y="1169988"/>
            <a:ext cx="3922713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50825" y="152400"/>
            <a:ext cx="8713788" cy="990600"/>
          </a:xfrm>
        </p:spPr>
        <p:txBody>
          <a:bodyPr>
            <a:normAutofit fontScale="90000"/>
          </a:bodyPr>
          <a:lstStyle/>
          <a:p>
            <a:r>
              <a:rPr lang="el-GR" smtClean="0"/>
              <a:t>Παράδειγμα Διδακτικού Πλάνου</a:t>
            </a:r>
            <a:r>
              <a:rPr lang="en-US" smtClean="0"/>
              <a:t>:</a:t>
            </a:r>
            <a:r>
              <a:rPr lang="el-GR" smtClean="0"/>
              <a:t> Οικολογικά Σπίτια για Μαθητές Δημοτικού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print"/>
          <a:srcRect l="34450" t="9900" r="33263" b="5351"/>
          <a:stretch>
            <a:fillRect/>
          </a:stretch>
        </p:blipFill>
        <p:spPr bwMode="auto">
          <a:xfrm>
            <a:off x="179388" y="1125538"/>
            <a:ext cx="403225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 cstate="print"/>
          <a:srcRect l="34450" t="11354" r="33263" b="4324"/>
          <a:stretch>
            <a:fillRect/>
          </a:stretch>
        </p:blipFill>
        <p:spPr bwMode="auto">
          <a:xfrm>
            <a:off x="4859338" y="1096963"/>
            <a:ext cx="407352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/>
              <a:t>Σχεδιασμός </a:t>
            </a:r>
            <a:r>
              <a:rPr lang="el-GR" dirty="0" smtClean="0"/>
              <a:t>Μάθησης</a:t>
            </a:r>
            <a:endParaRPr lang="el-GR" sz="2700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l-GR" dirty="0" smtClean="0"/>
              <a:t>Σύνοψη με απλά λόγια</a:t>
            </a:r>
            <a:r>
              <a:rPr lang="en-US" dirty="0" smtClean="0"/>
              <a:t>:</a:t>
            </a:r>
            <a:endParaRPr lang="el-GR" dirty="0" smtClean="0"/>
          </a:p>
          <a:p>
            <a:pPr lvl="1" eaLnBrk="1" hangingPunct="1"/>
            <a:r>
              <a:rPr lang="el-GR" dirty="0" smtClean="0"/>
              <a:t>Αναγνώριση της ομάδας (σε ποιους απευθυνόμαστε)</a:t>
            </a:r>
          </a:p>
          <a:p>
            <a:pPr lvl="1" eaLnBrk="1" hangingPunct="1"/>
            <a:r>
              <a:rPr lang="el-GR" dirty="0" smtClean="0"/>
              <a:t>Αξιολόγηση της υπάρχουσας γνώσης</a:t>
            </a:r>
          </a:p>
          <a:p>
            <a:pPr lvl="1" eaLnBrk="1" hangingPunct="1"/>
            <a:r>
              <a:rPr lang="el-GR" dirty="0" smtClean="0"/>
              <a:t>Αναγνώριση εκπαιδευτικών αναγκών</a:t>
            </a:r>
          </a:p>
          <a:p>
            <a:pPr lvl="1" eaLnBrk="1" hangingPunct="1"/>
            <a:r>
              <a:rPr lang="el-GR" dirty="0" smtClean="0"/>
              <a:t>Ανάπτυξη μεθοδολογίας και περιεχομένου για</a:t>
            </a:r>
          </a:p>
          <a:p>
            <a:pPr lvl="2" eaLnBrk="1" hangingPunct="1"/>
            <a:r>
              <a:rPr lang="el-GR" dirty="0" smtClean="0"/>
              <a:t>Τα ενδιαφέροντα</a:t>
            </a:r>
          </a:p>
          <a:p>
            <a:pPr lvl="2" eaLnBrk="1" hangingPunct="1"/>
            <a:r>
              <a:rPr lang="el-GR" dirty="0" smtClean="0"/>
              <a:t>Τις ανάγκες</a:t>
            </a:r>
          </a:p>
          <a:p>
            <a:pPr lvl="1" eaLnBrk="1" hangingPunct="1"/>
            <a:r>
              <a:rPr lang="el-GR" dirty="0" smtClean="0"/>
              <a:t>Αξιολόγηση των αποτελεσμάτων της διαδικασίας μάθησης</a:t>
            </a:r>
          </a:p>
          <a:p>
            <a:pPr eaLnBrk="1" hangingPunct="1"/>
            <a:endParaRPr lang="el-GR" dirty="0" smtClean="0"/>
          </a:p>
          <a:p>
            <a:pPr eaLnBrk="1" hangingPunct="1"/>
            <a:endParaRPr lang="el-GR" dirty="0" smtClean="0"/>
          </a:p>
          <a:p>
            <a:pPr lvl="2" eaLnBrk="1" hangingPunct="1"/>
            <a:endParaRPr lang="en-US" dirty="0" smtClean="0"/>
          </a:p>
        </p:txBody>
      </p:sp>
      <p:sp>
        <p:nvSpPr>
          <p:cNvPr id="4" name="Pentagon 3"/>
          <p:cNvSpPr/>
          <p:nvPr/>
        </p:nvSpPr>
        <p:spPr>
          <a:xfrm>
            <a:off x="179388" y="1484313"/>
            <a:ext cx="1727200" cy="936625"/>
          </a:xfrm>
          <a:prstGeom prst="homePlat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Υπάρχουσα Γνώση</a:t>
            </a:r>
          </a:p>
        </p:txBody>
      </p:sp>
      <p:sp>
        <p:nvSpPr>
          <p:cNvPr id="5" name="Pentagon 4"/>
          <p:cNvSpPr/>
          <p:nvPr/>
        </p:nvSpPr>
        <p:spPr>
          <a:xfrm>
            <a:off x="7307263" y="1484313"/>
            <a:ext cx="1657350" cy="936625"/>
          </a:xfrm>
          <a:prstGeom prst="homePlat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Επιθυμητή Γνώση</a:t>
            </a:r>
          </a:p>
        </p:txBody>
      </p:sp>
      <p:sp>
        <p:nvSpPr>
          <p:cNvPr id="6" name="Pentagon 5"/>
          <p:cNvSpPr/>
          <p:nvPr/>
        </p:nvSpPr>
        <p:spPr>
          <a:xfrm>
            <a:off x="1979613" y="1484313"/>
            <a:ext cx="1727200" cy="9366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Μεθοδολογία</a:t>
            </a:r>
          </a:p>
        </p:txBody>
      </p:sp>
      <p:sp>
        <p:nvSpPr>
          <p:cNvPr id="7" name="Pentagon 6"/>
          <p:cNvSpPr/>
          <p:nvPr/>
        </p:nvSpPr>
        <p:spPr>
          <a:xfrm>
            <a:off x="3779838" y="1484313"/>
            <a:ext cx="1655762" cy="9366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Περιεχόμενο</a:t>
            </a:r>
          </a:p>
        </p:txBody>
      </p:sp>
      <p:sp>
        <p:nvSpPr>
          <p:cNvPr id="8" name="Pentagon 7"/>
          <p:cNvSpPr/>
          <p:nvPr/>
        </p:nvSpPr>
        <p:spPr>
          <a:xfrm>
            <a:off x="5580063" y="1484313"/>
            <a:ext cx="1655762" cy="9366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Παράδοση (</a:t>
            </a:r>
            <a:r>
              <a:rPr lang="en-US" dirty="0"/>
              <a:t>Delivery)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Παράδειγμα Σχεδιασμού Μάθησης Τεχνολογίας Υπολογιστών προς</a:t>
            </a:r>
            <a:r>
              <a:rPr lang="en-US" dirty="0" smtClean="0"/>
              <a:t> </a:t>
            </a:r>
            <a:r>
              <a:rPr lang="el-GR" dirty="0" smtClean="0"/>
              <a:t>Μαθητές Δημοτικού (1)</a:t>
            </a:r>
            <a:endParaRPr lang="el-GR" dirty="0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eaLnBrk="1" hangingPunct="1"/>
            <a:r>
              <a:rPr lang="el-GR" smtClean="0"/>
              <a:t>Αναγνώριση υπάρχουσας γνώσης</a:t>
            </a:r>
            <a:r>
              <a:rPr lang="en-US" smtClean="0"/>
              <a:t>: </a:t>
            </a:r>
            <a:endParaRPr lang="el-GR" smtClean="0"/>
          </a:p>
          <a:p>
            <a:pPr lvl="1" eaLnBrk="1" hangingPunct="1"/>
            <a:r>
              <a:rPr lang="el-GR" smtClean="0"/>
              <a:t>Ψηφιακά εγγράμματοι (</a:t>
            </a:r>
            <a:r>
              <a:rPr lang="en-US" smtClean="0"/>
              <a:t>digitally literate)</a:t>
            </a:r>
          </a:p>
          <a:p>
            <a:pPr lvl="1" eaLnBrk="1" hangingPunct="1"/>
            <a:r>
              <a:rPr lang="el-GR" smtClean="0"/>
              <a:t>Έχουν εκτεθεί σε ψηφιακά εργαλεία και υπηρεσίες</a:t>
            </a:r>
          </a:p>
          <a:p>
            <a:pPr eaLnBrk="1" hangingPunct="1"/>
            <a:r>
              <a:rPr lang="el-GR" smtClean="0"/>
              <a:t>Αναγνώριση εκπαιδευτικών αναγκών</a:t>
            </a:r>
            <a:r>
              <a:rPr lang="en-US" smtClean="0"/>
              <a:t>: </a:t>
            </a:r>
            <a:endParaRPr lang="el-GR" smtClean="0"/>
          </a:p>
          <a:p>
            <a:pPr lvl="1" eaLnBrk="1" hangingPunct="1"/>
            <a:r>
              <a:rPr lang="el-GR" smtClean="0"/>
              <a:t>Βασική χρήση τεχνολογίας υπολογιστών και υπηρεσιών</a:t>
            </a:r>
          </a:p>
          <a:p>
            <a:pPr lvl="1" eaLnBrk="1" hangingPunct="1"/>
            <a:r>
              <a:rPr lang="el-GR" smtClean="0"/>
              <a:t>Εφαρμογή γνώσεων στην εκπαιδευτική διαδικασία </a:t>
            </a:r>
          </a:p>
          <a:p>
            <a:pPr lvl="1" eaLnBrk="1" hangingPunct="1"/>
            <a:r>
              <a:rPr lang="el-GR" smtClean="0"/>
              <a:t>Εφαρμογή γνώσεων σε άλλα γνωστικά αντικείμενα, π.χ. μαθηματικά, επιστήμες, τέχνη, κ.λ.π.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Παράδειγμα Σχεδιασμού Μάθησης Διδακτικής Πληροφορικής προς</a:t>
            </a:r>
            <a:r>
              <a:rPr lang="en-US" dirty="0" smtClean="0"/>
              <a:t> </a:t>
            </a:r>
            <a:r>
              <a:rPr lang="el-GR" dirty="0" smtClean="0"/>
              <a:t>Μαθητές Δημοτικού (2)</a:t>
            </a:r>
            <a:endParaRPr lang="el-GR" dirty="0"/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dirty="0" smtClean="0"/>
              <a:t>Παράδειγμα μεθοδολογίας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l-GR" dirty="0" smtClean="0"/>
              <a:t>Διαλέξεις</a:t>
            </a:r>
          </a:p>
          <a:p>
            <a:pPr lvl="1" eaLnBrk="1" hangingPunct="1"/>
            <a:r>
              <a:rPr lang="el-GR" dirty="0" smtClean="0"/>
              <a:t>Εκπαιδευτικά παιχνίδια</a:t>
            </a:r>
          </a:p>
          <a:p>
            <a:pPr lvl="1" eaLnBrk="1" hangingPunct="1"/>
            <a:r>
              <a:rPr lang="el-GR" dirty="0" smtClean="0"/>
              <a:t>Συνεργασία μέσα στην τάξη</a:t>
            </a:r>
          </a:p>
          <a:p>
            <a:pPr eaLnBrk="1" hangingPunct="1"/>
            <a:r>
              <a:rPr lang="el-GR" dirty="0" smtClean="0"/>
              <a:t>Παράδειγμα δραστηριοτήτων 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l-GR" dirty="0" smtClean="0"/>
              <a:t>Ζωγραφική μέσω υπολογιστών, μαθηματικά και επιστήμες με ψηφιακά πειράματα, κλπ</a:t>
            </a:r>
          </a:p>
          <a:p>
            <a:pPr eaLnBrk="1" hangingPunct="1"/>
            <a:r>
              <a:rPr lang="el-GR" dirty="0" smtClean="0"/>
              <a:t>Αξιολόγηση αποτελεσμάτων</a:t>
            </a:r>
            <a:r>
              <a:rPr lang="en-US" dirty="0" smtClean="0"/>
              <a:t>:</a:t>
            </a:r>
            <a:endParaRPr lang="el-GR" dirty="0" smtClean="0"/>
          </a:p>
          <a:p>
            <a:pPr lvl="1" eaLnBrk="1" hangingPunct="1"/>
            <a:r>
              <a:rPr lang="el-GR" dirty="0" smtClean="0"/>
              <a:t>Εκτίμηση της βελτίωσης ψηφιακών δεξιοτήτων</a:t>
            </a:r>
          </a:p>
          <a:p>
            <a:pPr lvl="1" eaLnBrk="1" hangingPunct="1"/>
            <a:r>
              <a:rPr lang="el-GR" dirty="0" smtClean="0"/>
              <a:t>Εκτίμηση της βελτίωσης της ικανότητας απόκτησης γενικότερης γνώσης μέσω τεχνολογίας υπολογιστών (π.χ. μέσω έρευνας στο διαδίκτυο) </a:t>
            </a:r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Παράδειγμα Σχεδιασμού Μάθησης Διδακτικής Πληροφορικής προς</a:t>
            </a:r>
            <a:r>
              <a:rPr lang="en-US" dirty="0" smtClean="0"/>
              <a:t> </a:t>
            </a:r>
            <a:r>
              <a:rPr lang="el-GR" dirty="0" smtClean="0"/>
              <a:t>Επαγγελματίες Μηχανικούς (1)</a:t>
            </a:r>
            <a:endParaRPr lang="el-GR" dirty="0"/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l-GR" dirty="0" smtClean="0"/>
              <a:t>Αναγνώριση υπάρχουσας γνώσης</a:t>
            </a:r>
            <a:r>
              <a:rPr lang="en-US" dirty="0" smtClean="0"/>
              <a:t>: </a:t>
            </a:r>
            <a:endParaRPr lang="el-GR" dirty="0" smtClean="0"/>
          </a:p>
          <a:p>
            <a:pPr lvl="1" eaLnBrk="1" hangingPunct="1"/>
            <a:r>
              <a:rPr lang="el-GR" dirty="0" smtClean="0"/>
              <a:t>Ψηφιακά εγγράμματοι (</a:t>
            </a:r>
            <a:r>
              <a:rPr lang="en-US" dirty="0" smtClean="0"/>
              <a:t>digitally literate)</a:t>
            </a:r>
          </a:p>
          <a:p>
            <a:pPr lvl="1" eaLnBrk="1" hangingPunct="1"/>
            <a:r>
              <a:rPr lang="el-GR" dirty="0" smtClean="0"/>
              <a:t>Έχουν εκτεθεί σε ψηφιακά εργαλεία και υπηρεσίες</a:t>
            </a:r>
          </a:p>
          <a:p>
            <a:pPr eaLnBrk="1" hangingPunct="1"/>
            <a:r>
              <a:rPr lang="el-GR" dirty="0" smtClean="0"/>
              <a:t>Αναγνώριση εκπαιδευτικών αναγκών</a:t>
            </a:r>
            <a:r>
              <a:rPr lang="en-US" dirty="0" smtClean="0"/>
              <a:t>: </a:t>
            </a:r>
            <a:endParaRPr lang="el-GR" dirty="0" smtClean="0"/>
          </a:p>
          <a:p>
            <a:pPr lvl="1" eaLnBrk="1" hangingPunct="1"/>
            <a:r>
              <a:rPr lang="el-GR" dirty="0" smtClean="0"/>
              <a:t>Βασική χρήση τεχνολογίας υπολογιστών και υπηρεσιών</a:t>
            </a:r>
          </a:p>
          <a:p>
            <a:pPr lvl="1" eaLnBrk="1" hangingPunct="1"/>
            <a:r>
              <a:rPr lang="el-GR" dirty="0" smtClean="0"/>
              <a:t>Χρήση εξειδικευμένων εργαλείων για μηχανικούς στο αντικείμενο εργασίας τους</a:t>
            </a:r>
          </a:p>
          <a:p>
            <a:pPr lvl="1" eaLnBrk="1" hangingPunct="1"/>
            <a:endParaRPr lang="el-GR" dirty="0" smtClean="0"/>
          </a:p>
          <a:p>
            <a:pPr eaLnBrk="1" hangingPunct="1"/>
            <a:endParaRPr lang="el-GR" dirty="0" smtClean="0"/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Παράδειγμα Σχεδιασμού Μάθησης Διδακτικής Πληροφορικής προς</a:t>
            </a:r>
            <a:r>
              <a:rPr lang="en-US" dirty="0" smtClean="0"/>
              <a:t> </a:t>
            </a:r>
            <a:r>
              <a:rPr lang="el-GR" dirty="0" smtClean="0"/>
              <a:t>Επαγγελματίες Μηχανικούς (2)</a:t>
            </a:r>
            <a:endParaRPr lang="el-GR" dirty="0"/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dirty="0" smtClean="0"/>
              <a:t>Παράδειγμα μεθοδολογίας</a:t>
            </a:r>
          </a:p>
          <a:p>
            <a:pPr lvl="1" eaLnBrk="1" hangingPunct="1"/>
            <a:r>
              <a:rPr lang="el-GR" dirty="0" smtClean="0"/>
              <a:t>Διαλέξεις</a:t>
            </a:r>
          </a:p>
          <a:p>
            <a:pPr lvl="1" eaLnBrk="1" hangingPunct="1"/>
            <a:r>
              <a:rPr lang="el-GR" dirty="0" smtClean="0"/>
              <a:t>Πρακτική άσκηση </a:t>
            </a:r>
            <a:r>
              <a:rPr lang="en-US" dirty="0" smtClean="0"/>
              <a:t>(hands-on) </a:t>
            </a:r>
            <a:r>
              <a:rPr lang="el-GR" dirty="0" smtClean="0"/>
              <a:t>σε εργαστήριο</a:t>
            </a:r>
          </a:p>
          <a:p>
            <a:pPr lvl="1" eaLnBrk="1" hangingPunct="1"/>
            <a:r>
              <a:rPr lang="el-GR" dirty="0" smtClean="0"/>
              <a:t>Μάθηση πάνω στο αντικείμενο εργασίας</a:t>
            </a:r>
          </a:p>
          <a:p>
            <a:pPr eaLnBrk="1" hangingPunct="1"/>
            <a:r>
              <a:rPr lang="el-GR" dirty="0" smtClean="0"/>
              <a:t>Παράδειγμα περιεχομένου διδασκαλίας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l-GR" dirty="0" smtClean="0"/>
              <a:t>Μέσω δραστηριοτήτων που αφορούν την καθημερινή εργασία των μηχανικών</a:t>
            </a:r>
          </a:p>
          <a:p>
            <a:pPr lvl="1" eaLnBrk="1" hangingPunct="1"/>
            <a:r>
              <a:rPr lang="el-GR" dirty="0" smtClean="0"/>
              <a:t>Π.χ. υπολογισμός ενεργειακών αναγκών μέσω</a:t>
            </a:r>
            <a:r>
              <a:rPr lang="en-US" dirty="0" smtClean="0"/>
              <a:t> </a:t>
            </a:r>
            <a:r>
              <a:rPr lang="el-GR" dirty="0" smtClean="0"/>
              <a:t>λογιστικών φύλων (</a:t>
            </a:r>
            <a:r>
              <a:rPr lang="en-US" dirty="0" smtClean="0"/>
              <a:t>spreadsheets)</a:t>
            </a:r>
          </a:p>
          <a:p>
            <a:pPr lvl="1" eaLnBrk="1" hangingPunct="1"/>
            <a:r>
              <a:rPr lang="el-GR" dirty="0" smtClean="0"/>
              <a:t>Π.χ. υπολογισμός στατικής μελέτης μέσω σχετικών λογισμικών</a:t>
            </a:r>
          </a:p>
          <a:p>
            <a:pPr eaLnBrk="1" hangingPunct="1"/>
            <a:r>
              <a:rPr lang="el-GR" dirty="0" smtClean="0"/>
              <a:t>Αξιολόγηση αποτελεσμάτων</a:t>
            </a:r>
            <a:r>
              <a:rPr lang="en-US" dirty="0" smtClean="0"/>
              <a:t>:</a:t>
            </a:r>
            <a:endParaRPr lang="el-GR" dirty="0" smtClean="0"/>
          </a:p>
          <a:p>
            <a:pPr lvl="1" eaLnBrk="1" hangingPunct="1"/>
            <a:r>
              <a:rPr lang="el-GR" dirty="0" smtClean="0"/>
              <a:t>Εκτίμηση της βελτίωσης βασικών ψηφιακών δεξιοτήτων</a:t>
            </a:r>
          </a:p>
          <a:p>
            <a:pPr lvl="1" eaLnBrk="1" hangingPunct="1"/>
            <a:r>
              <a:rPr lang="el-GR" dirty="0" smtClean="0"/>
              <a:t>Αύξηση της αποδοτικότητας στην εργασία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Περιεχομένου Διδακτικού Πλάνου Πληροφορικής για Μαθητές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l-GR" sz="1600" dirty="0" smtClean="0"/>
              <a:t>Εφαρμογές γραφείου</a:t>
            </a:r>
          </a:p>
          <a:p>
            <a:pPr lvl="1">
              <a:defRPr/>
            </a:pPr>
            <a:r>
              <a:rPr lang="el-GR" sz="1600" dirty="0" smtClean="0"/>
              <a:t>Δημιουργία παρουσιάσεων</a:t>
            </a:r>
          </a:p>
          <a:p>
            <a:pPr lvl="1">
              <a:defRPr/>
            </a:pPr>
            <a:r>
              <a:rPr lang="el-GR" sz="1600" dirty="0" smtClean="0"/>
              <a:t>Ζωγραφική</a:t>
            </a:r>
          </a:p>
          <a:p>
            <a:pPr lvl="1">
              <a:defRPr/>
            </a:pPr>
            <a:r>
              <a:rPr lang="el-GR" sz="1600" dirty="0" smtClean="0"/>
              <a:t>Βασική επεξεργασία κειμένου</a:t>
            </a:r>
          </a:p>
          <a:p>
            <a:pPr>
              <a:defRPr/>
            </a:pPr>
            <a:r>
              <a:rPr lang="el-GR" sz="1600" dirty="0" smtClean="0"/>
              <a:t>Διαδίκτυο</a:t>
            </a:r>
          </a:p>
          <a:p>
            <a:pPr lvl="1">
              <a:defRPr/>
            </a:pPr>
            <a:r>
              <a:rPr lang="el-GR" sz="1600" dirty="0" smtClean="0"/>
              <a:t>Διαδίκτυο, υπερκείμενο, και πλοηγητές</a:t>
            </a:r>
          </a:p>
          <a:p>
            <a:pPr lvl="1">
              <a:defRPr/>
            </a:pPr>
            <a:r>
              <a:rPr lang="el-GR" sz="1600" dirty="0" smtClean="0"/>
              <a:t>Αναζήτηση στο διαδίκτυο</a:t>
            </a:r>
          </a:p>
          <a:p>
            <a:pPr>
              <a:defRPr/>
            </a:pPr>
            <a:r>
              <a:rPr lang="el-GR" sz="1600" dirty="0" smtClean="0"/>
              <a:t>Πολυμέσα</a:t>
            </a:r>
          </a:p>
          <a:p>
            <a:pPr lvl="1">
              <a:defRPr/>
            </a:pPr>
            <a:r>
              <a:rPr lang="el-GR" sz="1600" dirty="0" smtClean="0"/>
              <a:t>Εικόνες, </a:t>
            </a:r>
            <a:r>
              <a:rPr lang="en-US" sz="1600" dirty="0" smtClean="0"/>
              <a:t>video</a:t>
            </a:r>
            <a:endParaRPr lang="el-GR" sz="1600" dirty="0" smtClean="0"/>
          </a:p>
          <a:p>
            <a:pPr>
              <a:defRPr/>
            </a:pPr>
            <a:r>
              <a:rPr lang="el-GR" sz="1600" dirty="0" smtClean="0"/>
              <a:t>Χρήση υπολογιστών σε εκπαιδευτικά αντικείμενα του προγράμματος σπουδών</a:t>
            </a:r>
          </a:p>
          <a:p>
            <a:pPr marL="547687" lvl="2">
              <a:spcBef>
                <a:spcPts val="600"/>
              </a:spcBef>
              <a:buClr>
                <a:schemeClr val="accent1"/>
              </a:buClr>
              <a:defRPr/>
            </a:pP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Εκπαιδευτικά λογισμικά, χρήση βασικών πακέτων όπως, π.χ. για μαθηματικά, κλπ.</a:t>
            </a:r>
          </a:p>
          <a:p>
            <a:pPr marL="547687" lvl="2">
              <a:spcBef>
                <a:spcPts val="600"/>
              </a:spcBef>
              <a:buClr>
                <a:schemeClr val="accent1"/>
              </a:buClr>
              <a:defRPr/>
            </a:pP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Ψηφιακή εξερεύνηση για εργασίες</a:t>
            </a:r>
          </a:p>
          <a:p>
            <a:pPr marL="547687" lvl="2">
              <a:spcBef>
                <a:spcPts val="600"/>
              </a:spcBef>
              <a:buClr>
                <a:schemeClr val="accent1"/>
              </a:buClr>
              <a:defRPr/>
            </a:pP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Ψηφιακή διήγηση</a:t>
            </a:r>
          </a:p>
          <a:p>
            <a:pPr>
              <a:defRPr/>
            </a:pPr>
            <a:r>
              <a:rPr lang="el-GR" sz="1600" dirty="0" smtClean="0"/>
              <a:t>Η τεχνολογία των υπολογιστών στην καθημερινή ζωή</a:t>
            </a:r>
          </a:p>
          <a:p>
            <a:pPr lvl="1">
              <a:defRPr/>
            </a:pPr>
            <a:r>
              <a:rPr lang="el-GR" sz="1600" dirty="0" smtClean="0"/>
              <a:t>Εκπαιδευτικά παιχνίδια</a:t>
            </a:r>
          </a:p>
          <a:p>
            <a:pPr lvl="1">
              <a:defRPr/>
            </a:pPr>
            <a:r>
              <a:rPr lang="el-GR" sz="1600" dirty="0" smtClean="0"/>
              <a:t>Συσκευές, όπως π.χ. κινητά τηλέφωνα, </a:t>
            </a:r>
            <a:r>
              <a:rPr lang="el-GR" sz="1600" dirty="0" err="1" smtClean="0"/>
              <a:t>παιχνιδο</a:t>
            </a:r>
            <a:r>
              <a:rPr lang="el-GR" sz="1600" dirty="0" smtClean="0"/>
              <a:t>-μηχανές, κλπ. </a:t>
            </a:r>
          </a:p>
          <a:p>
            <a:pPr>
              <a:defRPr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Περιεχομένου Διδακτικού Πλάνου Πληροφορικής για Μηχανικούς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lnSpcReduction="10000"/>
          </a:bodyPr>
          <a:lstStyle/>
          <a:p>
            <a:r>
              <a:rPr lang="el-GR" sz="1600" dirty="0" smtClean="0"/>
              <a:t>Εφαρμογές γραφείου</a:t>
            </a:r>
          </a:p>
          <a:p>
            <a:pPr lvl="1"/>
            <a:r>
              <a:rPr lang="el-GR" sz="1600" dirty="0" smtClean="0"/>
              <a:t>Επεξεργασία κειμένου</a:t>
            </a:r>
          </a:p>
          <a:p>
            <a:pPr lvl="1"/>
            <a:r>
              <a:rPr lang="el-GR" sz="1600" dirty="0" smtClean="0"/>
              <a:t>Επεξεργασία δεδομένων και υπολογιστικά φύλλα</a:t>
            </a:r>
          </a:p>
          <a:p>
            <a:pPr lvl="1"/>
            <a:r>
              <a:rPr lang="el-GR" sz="1600" dirty="0" smtClean="0"/>
              <a:t>Δημιουργία παρουσιάσεων</a:t>
            </a:r>
          </a:p>
          <a:p>
            <a:r>
              <a:rPr lang="el-GR" sz="1600" dirty="0" smtClean="0"/>
              <a:t>Διαδίκτυο</a:t>
            </a:r>
          </a:p>
          <a:p>
            <a:pPr lvl="1"/>
            <a:r>
              <a:rPr lang="el-GR" sz="1600" dirty="0" smtClean="0"/>
              <a:t>Διαδίκτυο, υπερκείμενο, και πλοηγητές</a:t>
            </a:r>
          </a:p>
          <a:p>
            <a:pPr lvl="1"/>
            <a:r>
              <a:rPr lang="el-GR" sz="1600" dirty="0" smtClean="0"/>
              <a:t>Αναζήτηση στο διαδίκτυο</a:t>
            </a:r>
          </a:p>
          <a:p>
            <a:pPr lvl="1"/>
            <a:r>
              <a:rPr lang="el-GR" sz="1600" dirty="0" smtClean="0"/>
              <a:t>Ηλεκτρονικό ταχυδρομείο</a:t>
            </a:r>
          </a:p>
          <a:p>
            <a:r>
              <a:rPr lang="el-GR" sz="1600" dirty="0" smtClean="0"/>
              <a:t>Πολυμέσα</a:t>
            </a:r>
          </a:p>
          <a:p>
            <a:r>
              <a:rPr lang="el-GR" sz="1600" dirty="0" smtClean="0"/>
              <a:t>Εργονομία</a:t>
            </a:r>
          </a:p>
          <a:p>
            <a:r>
              <a:rPr lang="el-GR" sz="1600" dirty="0" smtClean="0"/>
              <a:t>Προστασία λογισμικού - ιοί</a:t>
            </a:r>
          </a:p>
          <a:p>
            <a:r>
              <a:rPr lang="el-GR" sz="1600" dirty="0" smtClean="0"/>
              <a:t>Πειρατεία λογισμικού</a:t>
            </a:r>
          </a:p>
          <a:p>
            <a:r>
              <a:rPr lang="el-GR" sz="1600" dirty="0" smtClean="0"/>
              <a:t>Η τεχνολογία υπολογιστών στο επάγγελμα και την καθημερινή ζωή</a:t>
            </a:r>
          </a:p>
          <a:p>
            <a:pPr lvl="1"/>
            <a:r>
              <a:rPr lang="el-GR" sz="1600" dirty="0" smtClean="0"/>
              <a:t>Εξειδικευμένα πακέτα για μηχανικούς</a:t>
            </a:r>
          </a:p>
          <a:p>
            <a:pPr lvl="1"/>
            <a:r>
              <a:rPr lang="el-GR" sz="1600" dirty="0" smtClean="0"/>
              <a:t>Βάσεις πληροφοριών, όπως π.χ. επιστημονικά δεδομένα, προδιαγραφές, κανονισμοί, κλπ.</a:t>
            </a:r>
          </a:p>
          <a:p>
            <a:pPr lvl="1"/>
            <a:r>
              <a:rPr lang="el-GR" sz="1600" dirty="0" smtClean="0"/>
              <a:t>Συσκευές και υπηρεσίες μέσω αυτών,  όπως π.χ. κινητές συσκευές, κλπ.</a:t>
            </a:r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σχεδιασμός μάθησης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795320" cy="5378152"/>
          </a:xfrm>
        </p:spPr>
        <p:txBody>
          <a:bodyPr>
            <a:normAutofit/>
          </a:bodyPr>
          <a:lstStyle/>
          <a:p>
            <a:pPr lvl="1"/>
            <a:r>
              <a:rPr lang="el-GR" sz="2800" dirty="0" smtClean="0"/>
              <a:t>Ορίζει </a:t>
            </a:r>
            <a:r>
              <a:rPr lang="el-GR" sz="2800" dirty="0" smtClean="0">
                <a:solidFill>
                  <a:srgbClr val="0070C0"/>
                </a:solidFill>
              </a:rPr>
              <a:t>τους μαθησιακούς στόχους</a:t>
            </a:r>
          </a:p>
          <a:p>
            <a:pPr lvl="1"/>
            <a:endParaRPr lang="el-GR" sz="2800" dirty="0" smtClean="0"/>
          </a:p>
          <a:p>
            <a:pPr lvl="1"/>
            <a:r>
              <a:rPr lang="el-GR" sz="2800" dirty="0" smtClean="0"/>
              <a:t>Συνδέει τη μάθηση με πιθανό  πρόγραμμα σπουδών</a:t>
            </a:r>
          </a:p>
          <a:p>
            <a:pPr lvl="1"/>
            <a:endParaRPr lang="el-GR" sz="2800" dirty="0" smtClean="0"/>
          </a:p>
          <a:p>
            <a:pPr lvl="1"/>
            <a:r>
              <a:rPr lang="el-GR" sz="2800" dirty="0" smtClean="0"/>
              <a:t>Οργανώνει </a:t>
            </a:r>
            <a:r>
              <a:rPr lang="el-GR" sz="2800" dirty="0"/>
              <a:t>εκ των προτέρων </a:t>
            </a:r>
            <a:r>
              <a:rPr lang="el-GR" sz="2800" dirty="0">
                <a:solidFill>
                  <a:srgbClr val="0070C0"/>
                </a:solidFill>
              </a:rPr>
              <a:t>το </a:t>
            </a:r>
            <a:r>
              <a:rPr lang="el-GR" sz="2800" dirty="0" smtClean="0">
                <a:solidFill>
                  <a:srgbClr val="0070C0"/>
                </a:solidFill>
              </a:rPr>
              <a:t>περιεχόμενο </a:t>
            </a:r>
            <a:r>
              <a:rPr lang="el-GR" sz="2800" dirty="0" smtClean="0"/>
              <a:t>και τις δραστηριότητες</a:t>
            </a:r>
          </a:p>
          <a:p>
            <a:pPr lvl="1"/>
            <a:endParaRPr lang="el-GR" sz="2800" dirty="0" smtClean="0"/>
          </a:p>
          <a:p>
            <a:pPr lvl="1"/>
            <a:r>
              <a:rPr lang="el-GR" sz="2800" dirty="0" smtClean="0"/>
              <a:t>Οργανώνει </a:t>
            </a:r>
            <a:r>
              <a:rPr lang="el-GR" sz="2800" dirty="0"/>
              <a:t>την εκπαιδευτική δραστηριότητα σε </a:t>
            </a:r>
            <a:r>
              <a:rPr lang="el-GR" sz="2800" dirty="0">
                <a:solidFill>
                  <a:srgbClr val="0070C0"/>
                </a:solidFill>
              </a:rPr>
              <a:t>συγκεκριμένα χρονικά </a:t>
            </a:r>
            <a:r>
              <a:rPr lang="el-GR" sz="2800" dirty="0" smtClean="0">
                <a:solidFill>
                  <a:srgbClr val="0070C0"/>
                </a:solidFill>
              </a:rPr>
              <a:t>περιθώρια</a:t>
            </a:r>
          </a:p>
          <a:p>
            <a:pPr lvl="1"/>
            <a:endParaRPr lang="el-GR" sz="2800" dirty="0" smtClean="0"/>
          </a:p>
          <a:p>
            <a:pPr lvl="1"/>
            <a:r>
              <a:rPr lang="el-GR" sz="2800" dirty="0" smtClean="0"/>
              <a:t>Προβλέψει </a:t>
            </a:r>
            <a:r>
              <a:rPr lang="el-GR" sz="2800" dirty="0"/>
              <a:t>τυχόν </a:t>
            </a:r>
            <a:r>
              <a:rPr lang="el-GR" sz="2800" dirty="0" smtClean="0"/>
              <a:t>προβλήματα</a:t>
            </a:r>
          </a:p>
          <a:p>
            <a:pPr lvl="1"/>
            <a:endParaRPr lang="el-GR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89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ADDIE: Analysis, design, development, implementation, evaluation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31746419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14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Αναγνώριση της ομάδας (σε ποιους απευθυνόμαστε)</a:t>
            </a:r>
          </a:p>
          <a:p>
            <a:r>
              <a:rPr lang="el-GR" dirty="0"/>
              <a:t>Αξιολόγηση της υπάρχουσας γνώσης</a:t>
            </a:r>
          </a:p>
          <a:p>
            <a:r>
              <a:rPr lang="el-GR" dirty="0"/>
              <a:t>Αναγνώριση εκπαιδευτικών </a:t>
            </a:r>
            <a:r>
              <a:rPr lang="el-GR" dirty="0" smtClean="0"/>
              <a:t>αναγκών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5724128" y="2996952"/>
            <a:ext cx="2016224" cy="331236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4000" r="-5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696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είναι σημαντικό το «σε ποιον»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πώς θα διδάξουμε ψηφιακές δεξιότητες στους παρακάτω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695" t="16401" r="12509" b="19551"/>
          <a:stretch/>
        </p:blipFill>
        <p:spPr>
          <a:xfrm>
            <a:off x="457200" y="2578150"/>
            <a:ext cx="3384376" cy="2219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585" t="16401" r="16585" b="20601"/>
          <a:stretch/>
        </p:blipFill>
        <p:spPr>
          <a:xfrm>
            <a:off x="5364088" y="3928904"/>
            <a:ext cx="314915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είναι σημαντικό το «σε ποιον»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πώς θα διδάξουμε την ανάγκη για υγιεινή ζωή στους παρακάτω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 marL="0" indent="0">
              <a:buNone/>
            </a:pPr>
            <a:r>
              <a:rPr lang="el-GR" dirty="0" smtClean="0">
                <a:solidFill>
                  <a:srgbClr val="0070C0"/>
                </a:solidFill>
              </a:rPr>
              <a:t>Ανάγκες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0070C0"/>
                </a:solidFill>
              </a:rPr>
              <a:t>Ενδιαφέροντα</a:t>
            </a: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rgbClr val="0070C0"/>
                </a:solidFill>
              </a:rPr>
              <a:t>Επιθυμίες 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0070C0"/>
                </a:solidFill>
              </a:rPr>
              <a:t>Πιθανές δυσκολίες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242" t="18687" r="19073" b="25251"/>
          <a:stretch/>
        </p:blipFill>
        <p:spPr>
          <a:xfrm>
            <a:off x="683568" y="1988840"/>
            <a:ext cx="3045338" cy="2088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769" t="18500" r="21475" b="19550"/>
          <a:stretch/>
        </p:blipFill>
        <p:spPr>
          <a:xfrm>
            <a:off x="5076056" y="3933056"/>
            <a:ext cx="3195202" cy="2448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4495" y="1832627"/>
            <a:ext cx="31990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0070C0"/>
                </a:solidFill>
              </a:rPr>
              <a:t>Σχέση με το αντικείμενο</a:t>
            </a:r>
          </a:p>
          <a:p>
            <a:r>
              <a:rPr lang="el-GR" sz="2400" dirty="0" smtClean="0">
                <a:solidFill>
                  <a:srgbClr val="0070C0"/>
                </a:solidFill>
              </a:rPr>
              <a:t>Γνωστικό υπόβαθρο</a:t>
            </a:r>
          </a:p>
          <a:p>
            <a:r>
              <a:rPr lang="el-GR" sz="2400" dirty="0" smtClean="0">
                <a:solidFill>
                  <a:srgbClr val="0070C0"/>
                </a:solidFill>
              </a:rPr>
              <a:t>Υποδομή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5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Bloom’s Taxonomy</a:t>
            </a:r>
            <a:r>
              <a:rPr lang="el-GR" dirty="0" smtClean="0"/>
              <a:t/>
            </a:r>
            <a:br>
              <a:rPr lang="el-GR" dirty="0" smtClean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980728"/>
            <a:ext cx="3155700" cy="54006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9000" r="-6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3488634" y="5929666"/>
            <a:ext cx="4160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Να αναγνωρίζουμε κάτι, να το θυμόμαστε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5301208"/>
            <a:ext cx="323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Να μπορούμε να το εξηγήσουμε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00135" y="4581456"/>
            <a:ext cx="3447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Να μπορούμε να το εφαρμόσουμε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480069" y="3304481"/>
            <a:ext cx="446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Να το αξιολογήσουμε, τσεκάρουμε, κρίνουμε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500135" y="2553278"/>
            <a:ext cx="257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Να συνθέσουμε κάτι νέο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488634" y="3769871"/>
            <a:ext cx="5648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Να το οργανώσουμε, να επιλέξουμε χρήσιμη πληροφορία, να το υποδομήσουμε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9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657</TotalTime>
  <Words>1380</Words>
  <Application>Microsoft Office PowerPoint</Application>
  <PresentationFormat>On-screen Show (4:3)</PresentationFormat>
  <Paragraphs>329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Bookman Old Style</vt:lpstr>
      <vt:lpstr>Calibri</vt:lpstr>
      <vt:lpstr>Cambria</vt:lpstr>
      <vt:lpstr>Gill Sans MT</vt:lpstr>
      <vt:lpstr>Wingdings</vt:lpstr>
      <vt:lpstr>Wingdings 3</vt:lpstr>
      <vt:lpstr>Origin</vt:lpstr>
      <vt:lpstr>Οργάνωση Διδασκαλίας</vt:lpstr>
      <vt:lpstr>Σχεδιασμός Μάθησης (Learning Design)</vt:lpstr>
      <vt:lpstr>Σχεδιασμός Μάθησης</vt:lpstr>
      <vt:lpstr>Γιατί σχεδιασμός μάθησης</vt:lpstr>
      <vt:lpstr>ADDIE: Analysis, design, development, implementation, evaluation</vt:lpstr>
      <vt:lpstr>Ανάλυση</vt:lpstr>
      <vt:lpstr>Γιατί είναι σημαντικό το «σε ποιον»</vt:lpstr>
      <vt:lpstr>Γιατί είναι σημαντικό το «σε ποιον»</vt:lpstr>
      <vt:lpstr>Bloom’s Taxonomy </vt:lpstr>
      <vt:lpstr>Σχεδιασμός</vt:lpstr>
      <vt:lpstr>Μεθοδολογία</vt:lpstr>
      <vt:lpstr>Υλοποίηση Bloom’s Taxonomy και τεχνολογία</vt:lpstr>
      <vt:lpstr>Αξιολόγηση (Kirkpatrick’s model)</vt:lpstr>
      <vt:lpstr>Τι σημαίνει αυτό αναφορικά με την εργασία</vt:lpstr>
      <vt:lpstr>Δομή παρουσίασης</vt:lpstr>
      <vt:lpstr>PowerPoint Presentation</vt:lpstr>
      <vt:lpstr>Υποστηρικτικές διαφάνειες</vt:lpstr>
      <vt:lpstr>Εκπαιδευτικοί στόχοι  (Γενικοί και εξειδικευμένοι)</vt:lpstr>
      <vt:lpstr>Η Σημασία της Ομάδας Στόχου</vt:lpstr>
      <vt:lpstr>Σχεδιασμός: Μεθοδολογία μάθησης</vt:lpstr>
      <vt:lpstr>Σχεδιασμός: Χρονοπρογραμματισμός και Αξιολόγηση </vt:lpstr>
      <vt:lpstr>Σχεδιασμός πιο συγκεκριμένα</vt:lpstr>
      <vt:lpstr>Σχεδιασμός (περιγραφή της προηγούμενης εικόνας)</vt:lpstr>
      <vt:lpstr>Παράδειγμα: σχεδιασμός μάθησης χρήσης υπολογιστών</vt:lpstr>
      <vt:lpstr>Διδακτικά πλάνα</vt:lpstr>
      <vt:lpstr>Διδακτικά πλάνα – τι ορίζουν (Παλαιγεωργίου 2006)</vt:lpstr>
      <vt:lpstr>Παράδειγμα Διδακτικού Πλάνου: Πράσινες Πόλεις για Μαθητές Δημοτικού</vt:lpstr>
      <vt:lpstr>Παράδειγμα Διδακτικού Πλάνου: Προγραμματισμός για Μαθητές Δημοτικού</vt:lpstr>
      <vt:lpstr>Παράδειγμα Διδακτικού Πλάνου: Οικολογικά Σπίτια για Μαθητές Δημοτικού</vt:lpstr>
      <vt:lpstr>Παράδειγμα Σχεδιασμού Μάθησης Τεχνολογίας Υπολογιστών προς Μαθητές Δημοτικού (1)</vt:lpstr>
      <vt:lpstr>Παράδειγμα Σχεδιασμού Μάθησης Διδακτικής Πληροφορικής προς Μαθητές Δημοτικού (2)</vt:lpstr>
      <vt:lpstr>Παράδειγμα Σχεδιασμού Μάθησης Διδακτικής Πληροφορικής προς Επαγγελματίες Μηχανικούς (1)</vt:lpstr>
      <vt:lpstr>Παράδειγμα Σχεδιασμού Μάθησης Διδακτικής Πληροφορικής προς Επαγγελματίες Μηχανικούς (2)</vt:lpstr>
      <vt:lpstr>Παράδειγμα Περιεχομένου Διδακτικού Πλάνου Πληροφορικής για Μαθητές</vt:lpstr>
      <vt:lpstr>Παράδειγμα Περιεχομένου Διδακτικού Πλάνου Πληροφορικής για Μηχανικούς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Οργάνωση Διδασκαλίας</dc:title>
  <dc:creator>Htsalapa</dc:creator>
  <cp:lastModifiedBy>Hariklia</cp:lastModifiedBy>
  <cp:revision>154</cp:revision>
  <dcterms:created xsi:type="dcterms:W3CDTF">2012-09-21T12:57:03Z</dcterms:created>
  <dcterms:modified xsi:type="dcterms:W3CDTF">2018-10-05T08:10:05Z</dcterms:modified>
</cp:coreProperties>
</file>