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2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4"/>
  </p:notesMasterIdLst>
  <p:sldIdLst>
    <p:sldId id="259" r:id="rId2"/>
    <p:sldId id="260" r:id="rId3"/>
    <p:sldId id="261" r:id="rId4"/>
    <p:sldId id="320" r:id="rId5"/>
    <p:sldId id="32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3" r:id="rId14"/>
    <p:sldId id="274" r:id="rId15"/>
    <p:sldId id="275" r:id="rId16"/>
    <p:sldId id="276" r:id="rId17"/>
    <p:sldId id="277" r:id="rId18"/>
    <p:sldId id="262" r:id="rId19"/>
    <p:sldId id="263" r:id="rId20"/>
    <p:sldId id="323" r:id="rId21"/>
    <p:sldId id="334" r:id="rId22"/>
    <p:sldId id="324" r:id="rId23"/>
    <p:sldId id="325" r:id="rId24"/>
    <p:sldId id="330" r:id="rId25"/>
    <p:sldId id="331" r:id="rId26"/>
    <p:sldId id="332" r:id="rId27"/>
    <p:sldId id="333" r:id="rId28"/>
    <p:sldId id="326" r:id="rId29"/>
    <p:sldId id="327" r:id="rId30"/>
    <p:sldId id="328" r:id="rId31"/>
    <p:sldId id="271" r:id="rId32"/>
    <p:sldId id="287" r:id="rId33"/>
    <p:sldId id="288" r:id="rId34"/>
    <p:sldId id="289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272" r:id="rId65"/>
    <p:sldId id="278" r:id="rId66"/>
    <p:sldId id="279" r:id="rId67"/>
    <p:sldId id="280" r:id="rId68"/>
    <p:sldId id="281" r:id="rId69"/>
    <p:sldId id="282" r:id="rId70"/>
    <p:sldId id="283" r:id="rId71"/>
    <p:sldId id="284" r:id="rId72"/>
    <p:sldId id="285" r:id="rId73"/>
    <p:sldId id="286" r:id="rId74"/>
    <p:sldId id="358" r:id="rId75"/>
    <p:sldId id="336" r:id="rId76"/>
    <p:sldId id="337" r:id="rId77"/>
    <p:sldId id="341" r:id="rId78"/>
    <p:sldId id="342" r:id="rId79"/>
    <p:sldId id="343" r:id="rId80"/>
    <p:sldId id="344" r:id="rId81"/>
    <p:sldId id="345" r:id="rId82"/>
    <p:sldId id="346" r:id="rId83"/>
    <p:sldId id="347" r:id="rId84"/>
    <p:sldId id="348" r:id="rId85"/>
    <p:sldId id="349" r:id="rId86"/>
    <p:sldId id="350" r:id="rId87"/>
    <p:sldId id="351" r:id="rId88"/>
    <p:sldId id="352" r:id="rId89"/>
    <p:sldId id="353" r:id="rId90"/>
    <p:sldId id="354" r:id="rId91"/>
    <p:sldId id="355" r:id="rId92"/>
    <p:sldId id="357" r:id="rId9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4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3E100C-05E7-46F3-9799-09BB875676B1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638813-AF1A-4DAA-AE51-80AB68CB93C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CE63E0-ECF3-425D-886D-887EA763A385}" type="slidenum">
              <a:rPr lang="en-US"/>
              <a:pPr/>
              <a:t>75</a:t>
            </a:fld>
            <a:endParaRPr lang="en-US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DFB3F0-7198-4CAC-8B04-864A35508F3A}" type="slidenum">
              <a:rPr lang="en-US"/>
              <a:pPr/>
              <a:t>87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3125E3-13DE-4052-A058-5A837497A452}" type="slidenum">
              <a:rPr lang="en-US"/>
              <a:pPr/>
              <a:t>88</a:t>
            </a:fld>
            <a:endParaRPr 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E319DA-AC00-4B43-85DE-EBCE8C392FF7}" type="slidenum">
              <a:rPr lang="en-US"/>
              <a:pPr/>
              <a:t>89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B71083-40F3-41E3-B875-93F475514973}" type="slidenum">
              <a:rPr lang="en-US"/>
              <a:pPr/>
              <a:t>90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3DCB44-B514-4E7F-904C-78141899E5A9}" type="slidenum">
              <a:rPr lang="en-US"/>
              <a:pPr/>
              <a:t>91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BAEBF7-6FDA-4B59-9631-19E0907D2D5D}" type="slidenum">
              <a:rPr lang="en-US"/>
              <a:pPr/>
              <a:t>92</a:t>
            </a:fld>
            <a:endParaRPr 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2FA7A5-417B-4425-921B-EB2DE9588FA1}" type="slidenum">
              <a:rPr lang="en-US"/>
              <a:pPr/>
              <a:t>76</a:t>
            </a:fld>
            <a:endParaRPr lang="en-US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DE2ACF-A135-43FF-AB7D-0B47D2E85373}" type="slidenum">
              <a:rPr lang="en-US"/>
              <a:pPr/>
              <a:t>77</a:t>
            </a:fld>
            <a:endParaRPr lang="en-US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723E43-7EEB-4722-B196-5498DA6E8412}" type="slidenum">
              <a:rPr lang="en-US"/>
              <a:pPr/>
              <a:t>81</a:t>
            </a:fld>
            <a:endParaRPr lang="en-U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D4BE04-45A4-4047-A33C-A32BD379C1FF}" type="slidenum">
              <a:rPr lang="en-US"/>
              <a:pPr/>
              <a:t>82</a:t>
            </a:fld>
            <a:endParaRPr lang="en-US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EB460F-F8DD-4353-BE17-F15160FDA136}" type="slidenum">
              <a:rPr lang="en-US"/>
              <a:pPr/>
              <a:t>83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B3FDF7-B81E-477A-9DB6-95026F4B210A}" type="slidenum">
              <a:rPr lang="en-US"/>
              <a:pPr/>
              <a:t>84</a:t>
            </a:fld>
            <a:endParaRPr 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8D1733-BF0A-47AB-8723-B21BDE35DB1B}" type="slidenum">
              <a:rPr lang="en-US"/>
              <a:pPr/>
              <a:t>85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C84C40-A461-4A23-BA1A-4D7AEB13ADA6}" type="slidenum">
              <a:rPr lang="en-US"/>
              <a:pPr/>
              <a:t>86</a:t>
            </a:fld>
            <a:endParaRPr 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9A388-6B57-468D-976B-959329C3E885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Terrence_play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533400"/>
            <a:ext cx="9144000" cy="561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 descr="Theater of Marcellus_reconstructio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05000" y="0"/>
            <a:ext cx="5562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1" descr="Roman theater_Vitruvius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76400" y="-9525"/>
            <a:ext cx="5715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" descr="Roman theater_plan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52400"/>
            <a:ext cx="9018588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1" descr="Aspendos.plan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1650" y="0"/>
            <a:ext cx="8140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1" descr="Aspendos_theater_exterior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3765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TextBox 2"/>
          <p:cNvSpPr txBox="1">
            <a:spLocks noChangeArrowheads="1"/>
          </p:cNvSpPr>
          <p:nvPr/>
        </p:nvSpPr>
        <p:spPr bwMode="auto">
          <a:xfrm>
            <a:off x="2971800" y="6477000"/>
            <a:ext cx="342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To </a:t>
            </a:r>
            <a:r>
              <a:rPr lang="el-GR" b="1"/>
              <a:t>θέατρο της Ασπένδου</a:t>
            </a:r>
            <a:endParaRPr lang="en-US" b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1" descr="Aspendos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388938"/>
            <a:ext cx="9144000" cy="608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2590800" y="6491288"/>
            <a:ext cx="29035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To </a:t>
            </a:r>
            <a:r>
              <a:rPr lang="el-GR" b="1"/>
              <a:t>θέατρο της Ασπένδου</a:t>
            </a:r>
            <a:endParaRPr lang="en-US" b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1" descr="Aspendos_theater_interior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4175" y="0"/>
            <a:ext cx="8759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" descr="Aspendos_theater_frons scenae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0"/>
            <a:ext cx="8394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8" name="Picture 4" descr="pompii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0"/>
            <a:ext cx="82296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5" descr="Pompeii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52400"/>
            <a:ext cx="9144000" cy="6529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Mime scen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609600"/>
            <a:ext cx="9144000" cy="574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1" descr="Athens_Odeion of Agrippa_plan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49213" y="0"/>
            <a:ext cx="9193213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4114800" y="6096000"/>
            <a:ext cx="3200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/>
              <a:t>Αθήνα</a:t>
            </a:r>
            <a:r>
              <a:rPr lang="en-US"/>
              <a:t>: </a:t>
            </a:r>
            <a:r>
              <a:rPr lang="el-GR"/>
              <a:t>Ωδείο του Αγρίππα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deion of Agrippa_plan.jpe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6019800" cy="68277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1" descr="Athens_Odeion of Agrippa_section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0"/>
            <a:ext cx="4800600" cy="688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5410200" y="914400"/>
            <a:ext cx="2905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/>
              <a:t>Αθήνα</a:t>
            </a:r>
            <a:r>
              <a:rPr lang="en-US"/>
              <a:t>: </a:t>
            </a:r>
            <a:r>
              <a:rPr lang="el-GR"/>
              <a:t>Ωδείο του Αγρίππα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1" descr="Athens_Odeion of Agrippa_Recon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400" y="914400"/>
            <a:ext cx="9118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2895600" y="6491288"/>
            <a:ext cx="2905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/>
              <a:t>Αθήνα</a:t>
            </a:r>
            <a:r>
              <a:rPr lang="en-US"/>
              <a:t>: </a:t>
            </a:r>
            <a:r>
              <a:rPr lang="el-GR"/>
              <a:t>Ωδείο του Αγρίππα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Piazza Navona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609600"/>
            <a:ext cx="9144000" cy="5467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Pla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438400" y="0"/>
            <a:ext cx="38481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Stadium of Domitian_excavated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" y="20638"/>
            <a:ext cx="8763000" cy="6837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Coi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066800"/>
            <a:ext cx="9144000" cy="49323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 descr="Paestum_grave_funerary games_4th c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676400"/>
            <a:ext cx="917257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52400" y="4876800"/>
            <a:ext cx="861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To</a:t>
            </a:r>
            <a:r>
              <a:rPr lang="el-GR"/>
              <a:t>ιχογραφία τάφου της Ποσειδωνίας </a:t>
            </a:r>
            <a:r>
              <a:rPr lang="en-US"/>
              <a:t>(Paestum) </a:t>
            </a:r>
            <a:r>
              <a:rPr lang="el-GR"/>
              <a:t>με σκηνή μονομάχων (4</a:t>
            </a:r>
            <a:r>
              <a:rPr lang="el-GR" baseline="30000"/>
              <a:t>ος</a:t>
            </a:r>
            <a:r>
              <a:rPr lang="el-GR"/>
              <a:t> αι. π.Χ.)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 descr="Venatio_mosaic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" y="57150"/>
            <a:ext cx="8382000" cy="680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Pantomime relie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52600" y="0"/>
            <a:ext cx="49625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 descr="Gladiators_mosaic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52400"/>
            <a:ext cx="9180513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 descr="Munera_mosaic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38200" y="0"/>
            <a:ext cx="7477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1828800" y="6488113"/>
            <a:ext cx="5638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O secutor Astyanax </a:t>
            </a:r>
            <a:r>
              <a:rPr lang="el-GR" b="1">
                <a:solidFill>
                  <a:schemeClr val="bg1"/>
                </a:solidFill>
              </a:rPr>
              <a:t>κατά του </a:t>
            </a:r>
            <a:r>
              <a:rPr lang="en-US" b="1">
                <a:solidFill>
                  <a:schemeClr val="bg1"/>
                </a:solidFill>
              </a:rPr>
              <a:t>retiarius Kalendio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1" descr="El Jem_amphitheater_design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9213" y="609600"/>
            <a:ext cx="9094787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0" y="6400800"/>
            <a:ext cx="7696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/>
              <a:t>Ο σχεδιασμός του αμφιθεάτρου του </a:t>
            </a:r>
            <a:r>
              <a:rPr lang="en-US"/>
              <a:t>El-Jem</a:t>
            </a:r>
            <a:endParaRPr lang="el-GR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1" descr="Pompeii_amphitheater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457200"/>
            <a:ext cx="9145588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3" name="TextBox 2"/>
          <p:cNvSpPr txBox="1">
            <a:spLocks noChangeArrowheads="1"/>
          </p:cNvSpPr>
          <p:nvPr/>
        </p:nvSpPr>
        <p:spPr bwMode="auto">
          <a:xfrm>
            <a:off x="2971800" y="6488113"/>
            <a:ext cx="3505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b="1"/>
              <a:t>Το αμφιθέατρο της Πομπηίας</a:t>
            </a:r>
            <a:endParaRPr lang="en-US" b="1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1" descr="Pompeii_riot in the amphitheater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28575"/>
            <a:ext cx="8610600" cy="682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5" descr="Amphitheatrum Flavium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0" y="-31750"/>
            <a:ext cx="7848600" cy="688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762000" y="6324600"/>
            <a:ext cx="6477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Το </a:t>
            </a:r>
            <a:r>
              <a:rPr lang="en-US" b="1">
                <a:solidFill>
                  <a:schemeClr val="bg1"/>
                </a:solidFill>
              </a:rPr>
              <a:t>Amphitheatrum Flavium (</a:t>
            </a:r>
            <a:r>
              <a:rPr lang="el-GR" b="1">
                <a:solidFill>
                  <a:schemeClr val="bg1"/>
                </a:solidFill>
              </a:rPr>
              <a:t>Κολοσσαίο)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1" descr="Rome_coloseeum_plan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-4763"/>
            <a:ext cx="44196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5410200" y="533400"/>
            <a:ext cx="2971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/>
              <a:t>Κάτοψη του </a:t>
            </a:r>
            <a:r>
              <a:rPr lang="en-US"/>
              <a:t>amphitheatrum Flavium</a:t>
            </a:r>
            <a:endParaRPr lang="el-GR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4" descr="Colosseum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4" descr="Colosseum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5" descr="coin of Titus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90600" y="3175"/>
            <a:ext cx="72390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 descr="Pompeii_theater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533400"/>
            <a:ext cx="9144000" cy="592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990600" y="6491288"/>
            <a:ext cx="3124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Το θέατρο της Πομπηίας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4" descr="supports of poles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66800" y="0"/>
            <a:ext cx="67976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1" descr="Rome _colosseum_recon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463" y="1066800"/>
            <a:ext cx="9126537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4" descr="plan and sectio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00200" y="0"/>
            <a:ext cx="6223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4" descr="Colosseum7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05740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4" descr="Colosseum20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4" descr="Colosseum19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5" descr="Colosseum2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4" descr="Colosseum26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4" descr="Colosseum28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4" descr="Colosseum27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 descr="Pompeii_large theater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0"/>
            <a:ext cx="7848600" cy="684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5867400" y="22860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/>
              <a:t>Κάτοψη του θεάτρου της Πομπηίας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4" descr="Colosseum9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4" descr="reconstructed seats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65088"/>
            <a:ext cx="9144000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5" descr="Colosseum2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1" descr="Rome_colosseum_underground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4600" y="-20638"/>
            <a:ext cx="4572000" cy="687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4" descr="Colosseum1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4" descr="Colosseum1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4" descr="Colosseum1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4" descr="Arena_infrustructur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219200"/>
            <a:ext cx="9144000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4" descr="arena_mechanisms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685800"/>
            <a:ext cx="9144000" cy="591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4" descr="Reconstructio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533400"/>
            <a:ext cx="9144000" cy="591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5" descr="Theater of Marcellus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ext Box 6"/>
          <p:cNvSpPr txBox="1">
            <a:spLocks noChangeArrowheads="1"/>
          </p:cNvSpPr>
          <p:nvPr/>
        </p:nvSpPr>
        <p:spPr bwMode="auto">
          <a:xfrm>
            <a:off x="152400" y="0"/>
            <a:ext cx="815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/>
              <a:t>H </a:t>
            </a:r>
            <a:r>
              <a:rPr lang="el-GR" b="1" dirty="0"/>
              <a:t>πρόσοψη του θεάτρου του </a:t>
            </a:r>
            <a:r>
              <a:rPr lang="el-GR" b="1" dirty="0" smtClean="0"/>
              <a:t>Μαρκέλλου</a:t>
            </a:r>
            <a:r>
              <a:rPr lang="en-US" b="1" dirty="0" smtClean="0"/>
              <a:t> </a:t>
            </a:r>
            <a:r>
              <a:rPr lang="el-GR" b="1" dirty="0" smtClean="0"/>
              <a:t>στη Ρώμη</a:t>
            </a:r>
            <a:endParaRPr lang="el-GR" b="1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1" descr="Plan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0"/>
            <a:ext cx="8763000" cy="682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1" descr="Ludus Magnus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4" name="Text Box 4"/>
          <p:cNvSpPr txBox="1">
            <a:spLocks noChangeArrowheads="1"/>
          </p:cNvSpPr>
          <p:nvPr/>
        </p:nvSpPr>
        <p:spPr bwMode="auto">
          <a:xfrm>
            <a:off x="3581400" y="6324600"/>
            <a:ext cx="502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Ρώμη</a:t>
            </a:r>
            <a:r>
              <a:rPr lang="en-US" b="1">
                <a:solidFill>
                  <a:schemeClr val="bg1"/>
                </a:solidFill>
              </a:rPr>
              <a:t>: Ludus Magnus (</a:t>
            </a:r>
            <a:r>
              <a:rPr lang="el-GR" b="1">
                <a:solidFill>
                  <a:schemeClr val="bg1"/>
                </a:solidFill>
              </a:rPr>
              <a:t>σχολή μονομάχων)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1" descr="Ludus Magnus4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3429000" y="6491288"/>
            <a:ext cx="4816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Ρώμη</a:t>
            </a:r>
            <a:r>
              <a:rPr lang="en-US" b="1">
                <a:solidFill>
                  <a:schemeClr val="bg1"/>
                </a:solidFill>
              </a:rPr>
              <a:t>: Ludus Magnus (</a:t>
            </a:r>
            <a:r>
              <a:rPr lang="el-GR" b="1">
                <a:solidFill>
                  <a:schemeClr val="bg1"/>
                </a:solidFill>
              </a:rPr>
              <a:t>σχολή μονομάχων)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1" descr="Reconstruction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81175" y="0"/>
            <a:ext cx="5581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 descr="Horse_teams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0" y="11113"/>
            <a:ext cx="88392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1" descr="lepcis-magna_circus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609600"/>
            <a:ext cx="9199563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0" y="6248400"/>
            <a:ext cx="365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/>
              <a:t>Ο ιππόδρομος της </a:t>
            </a:r>
            <a:r>
              <a:rPr lang="en-US"/>
              <a:t>Leptis Magna</a:t>
            </a:r>
            <a:endParaRPr lang="el-GR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1" descr="Lepcis Magna_circus2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1275" y="609600"/>
            <a:ext cx="910272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304800" y="6248400"/>
            <a:ext cx="34956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/>
              <a:t>Ο ιππόδρομος της </a:t>
            </a:r>
            <a:r>
              <a:rPr lang="en-US"/>
              <a:t>Leptis Magna</a:t>
            </a:r>
            <a:endParaRPr lang="el-GR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3" descr="Lepcis Magna_circus_plan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0" y="0"/>
            <a:ext cx="27432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Campana plaques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33600" y="0"/>
            <a:ext cx="4419600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1" descr="Circus Maximus_aerial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757238"/>
            <a:ext cx="9144000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304800" y="6172200"/>
            <a:ext cx="678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/>
              <a:t>Ρώμη</a:t>
            </a:r>
            <a:r>
              <a:rPr lang="en-US"/>
              <a:t>: circus maximus</a:t>
            </a:r>
            <a:endParaRPr lang="el-G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 descr="Rome_theater of Marcellus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0" y="-7938"/>
            <a:ext cx="79248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1" descr="Rome_circus maximus_marble plan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30163"/>
            <a:ext cx="8458200" cy="682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457200" y="5791200"/>
            <a:ext cx="4038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To Circus Maximus </a:t>
            </a:r>
            <a:r>
              <a:rPr lang="el-GR"/>
              <a:t>όπως απεικονίζεται στη </a:t>
            </a:r>
            <a:r>
              <a:rPr lang="en-US"/>
              <a:t>Forma Urbis</a:t>
            </a:r>
            <a:endParaRPr lang="el-GR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1" descr="Circus Maximus (from Palatine)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685800" y="6324600"/>
            <a:ext cx="2474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>
                <a:solidFill>
                  <a:schemeClr val="bg1"/>
                </a:solidFill>
              </a:rPr>
              <a:t>Ρώμη</a:t>
            </a:r>
            <a:r>
              <a:rPr lang="en-US">
                <a:solidFill>
                  <a:schemeClr val="bg1"/>
                </a:solidFill>
              </a:rPr>
              <a:t>: circus maximus</a:t>
            </a:r>
            <a:endParaRPr lang="el-GR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1" descr="Circus Maximus_cavea1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1" descr="Rome_circus maximus_restored plan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124200" y="-46038"/>
            <a:ext cx="3048000" cy="690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mpeii_Stabian Bath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066800" y="-8017"/>
            <a:ext cx="6934200" cy="68660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Stabian_baths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81000" y="-1588"/>
            <a:ext cx="8305800" cy="6859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Bath_types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828800" y="0"/>
            <a:ext cx="558641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Imperial baths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95400" y="0"/>
            <a:ext cx="678973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4" descr="Pla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0" y="25400"/>
            <a:ext cx="6934200" cy="683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2" name="Picture 4" descr="Thermae_reconstructio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685800"/>
            <a:ext cx="9144000" cy="5803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6" descr="Theater of Marcellus_model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39688"/>
            <a:ext cx="9144000" cy="681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4" name="Picture 4" descr="Caldarium_reconstructed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939800"/>
            <a:ext cx="9144000" cy="5068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aracalla_baths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" y="-58738"/>
            <a:ext cx="7467600" cy="6916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aracalla_baths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5800" y="-1588"/>
            <a:ext cx="7620000" cy="6859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Caracalla_baths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5800" y="-31750"/>
            <a:ext cx="7848600" cy="68897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486400" y="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</a:rPr>
              <a:t>Ρώμη</a:t>
            </a:r>
            <a:r>
              <a:rPr lang="en-US" b="1" dirty="0" smtClean="0">
                <a:solidFill>
                  <a:schemeClr val="bg1"/>
                </a:solidFill>
              </a:rPr>
              <a:t>: </a:t>
            </a:r>
            <a:r>
              <a:rPr lang="el-GR" b="1" dirty="0" smtClean="0">
                <a:solidFill>
                  <a:schemeClr val="bg1"/>
                </a:solidFill>
              </a:rPr>
              <a:t>θέρμες του Καρακάλλα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100_131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100_1319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100_132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100_133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100_134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100_133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Theater of Marcellus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05740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100_1339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100_134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ypocaust_Pompeii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990600"/>
            <a:ext cx="9144000" cy="4911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146</Words>
  <Application>Microsoft Office PowerPoint</Application>
  <PresentationFormat>On-screen Show (4:3)</PresentationFormat>
  <Paragraphs>37</Paragraphs>
  <Slides>92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9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Yannis</dc:creator>
  <cp:lastModifiedBy>Yannis</cp:lastModifiedBy>
  <cp:revision>16</cp:revision>
  <dcterms:created xsi:type="dcterms:W3CDTF">2012-04-24T08:54:16Z</dcterms:created>
  <dcterms:modified xsi:type="dcterms:W3CDTF">2012-05-22T16:03:34Z</dcterms:modified>
</cp:coreProperties>
</file>