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9" r:id="rId2"/>
    <p:sldId id="260" r:id="rId3"/>
    <p:sldId id="261" r:id="rId4"/>
    <p:sldId id="320" r:id="rId5"/>
    <p:sldId id="32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62" r:id="rId19"/>
    <p:sldId id="263" r:id="rId20"/>
    <p:sldId id="323" r:id="rId21"/>
    <p:sldId id="334" r:id="rId22"/>
    <p:sldId id="324" r:id="rId23"/>
    <p:sldId id="325" r:id="rId24"/>
    <p:sldId id="330" r:id="rId25"/>
    <p:sldId id="331" r:id="rId26"/>
    <p:sldId id="332" r:id="rId27"/>
    <p:sldId id="333" r:id="rId28"/>
    <p:sldId id="326" r:id="rId29"/>
    <p:sldId id="327" r:id="rId30"/>
    <p:sldId id="328" r:id="rId31"/>
    <p:sldId id="271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272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358" r:id="rId75"/>
    <p:sldId id="336" r:id="rId76"/>
    <p:sldId id="337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7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100C-05E7-46F3-9799-09BB875676B1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38813-AF1A-4DAA-AE51-80AB68CB93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CE63E0-ECF3-425D-886D-887EA763A385}" type="slidenum">
              <a:rPr lang="en-US"/>
              <a:pPr/>
              <a:t>75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B3F0-7198-4CAC-8B04-864A35508F3A}" type="slidenum">
              <a:rPr lang="en-US"/>
              <a:pPr/>
              <a:t>87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3125E3-13DE-4052-A058-5A837497A452}" type="slidenum">
              <a:rPr lang="en-US"/>
              <a:pPr/>
              <a:t>88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319DA-AC00-4B43-85DE-EBCE8C392FF7}" type="slidenum">
              <a:rPr lang="en-US"/>
              <a:pPr/>
              <a:t>89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B71083-40F3-41E3-B875-93F475514973}" type="slidenum">
              <a:rPr lang="en-US"/>
              <a:pPr/>
              <a:t>90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DCB44-B514-4E7F-904C-78141899E5A9}" type="slidenum">
              <a:rPr lang="en-US"/>
              <a:pPr/>
              <a:t>91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AEBF7-6FDA-4B59-9631-19E0907D2D5D}" type="slidenum">
              <a:rPr lang="en-US"/>
              <a:pPr/>
              <a:t>92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FA7A5-417B-4425-921B-EB2DE9588FA1}" type="slidenum">
              <a:rPr lang="en-US"/>
              <a:pPr/>
              <a:t>76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E2ACF-A135-43FF-AB7D-0B47D2E85373}" type="slidenum">
              <a:rPr lang="en-US"/>
              <a:pPr/>
              <a:t>77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23E43-7EEB-4722-B196-5498DA6E8412}" type="slidenum">
              <a:rPr lang="en-US"/>
              <a:pPr/>
              <a:t>81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4BE04-45A4-4047-A33C-A32BD379C1FF}" type="slidenum">
              <a:rPr lang="en-US"/>
              <a:pPr/>
              <a:t>82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B460F-F8DD-4353-BE17-F15160FDA136}" type="slidenum">
              <a:rPr lang="en-US"/>
              <a:pPr/>
              <a:t>83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B3FDF7-B81E-477A-9DB6-95026F4B210A}" type="slidenum">
              <a:rPr lang="en-US"/>
              <a:pPr/>
              <a:t>84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D1733-BF0A-47AB-8723-B21BDE35DB1B}" type="slidenum">
              <a:rPr lang="en-US"/>
              <a:pPr/>
              <a:t>85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84C40-A461-4A23-BA1A-4D7AEB13ADA6}" type="slidenum">
              <a:rPr lang="en-US"/>
              <a:pPr/>
              <a:t>86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A388-6B57-468D-976B-959329C3E885}" type="datetimeFigureOut">
              <a:rPr lang="en-US" smtClean="0"/>
              <a:pPr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F960C-CD56-40CE-B61D-499624F60B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Terrence_play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3400"/>
            <a:ext cx="9144000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Theater of Marcellus_reconstruc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50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Roman theater_Vitruvi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76400" y="-9525"/>
            <a:ext cx="5715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Roman theater_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01858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Aspendos.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1650" y="0"/>
            <a:ext cx="814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Aspendos_theater_exterio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76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2971800" y="64770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To </a:t>
            </a:r>
            <a:r>
              <a:rPr lang="el-GR" b="1"/>
              <a:t>θέατρο της Ασπένδου</a:t>
            </a:r>
            <a:endParaRPr lang="en-US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Aspendo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590800" y="6491288"/>
            <a:ext cx="2903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To </a:t>
            </a:r>
            <a:r>
              <a:rPr lang="el-GR" b="1"/>
              <a:t>θέατρο της Ασπένδου</a:t>
            </a:r>
            <a:endParaRPr lang="en-US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Aspendos_theater_interio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4175" y="0"/>
            <a:ext cx="8759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Aspendos_theater_frons scena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0"/>
            <a:ext cx="8394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pompi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Pompei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144000" cy="6529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Mime sce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Athens_Odeion of Agrippa_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9213" y="0"/>
            <a:ext cx="91932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114800" y="60960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eion of Agrippa_plan.jpe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4000" y="0"/>
            <a:ext cx="6019800" cy="6827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Athens_Odeion of Agrippa_secti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0"/>
            <a:ext cx="48006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410200" y="914400"/>
            <a:ext cx="290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Athens_Odeion of Agrippa_Rec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400" y="914400"/>
            <a:ext cx="911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895600" y="6491288"/>
            <a:ext cx="290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Αθήνα</a:t>
            </a:r>
            <a:r>
              <a:rPr lang="en-US"/>
              <a:t>: </a:t>
            </a:r>
            <a:r>
              <a:rPr lang="el-GR"/>
              <a:t>Ωδείο του Αγρίππα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iazza Navon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44000" cy="546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la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38400" y="0"/>
            <a:ext cx="38481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tadium of Domitian_excavated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20638"/>
            <a:ext cx="8763000" cy="6837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oi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066800"/>
            <a:ext cx="9144000" cy="4932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Paestum_grave_funerary games_4th 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676400"/>
            <a:ext cx="91725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52400" y="48768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</a:t>
            </a:r>
            <a:r>
              <a:rPr lang="el-GR"/>
              <a:t>ιχογραφία τάφου της Ποσειδωνίας </a:t>
            </a:r>
            <a:r>
              <a:rPr lang="en-US"/>
              <a:t>(Paestum) </a:t>
            </a:r>
            <a:r>
              <a:rPr lang="el-GR"/>
              <a:t>με σκηνή μονομάχων (4</a:t>
            </a:r>
            <a:r>
              <a:rPr lang="el-GR" baseline="30000"/>
              <a:t>ος</a:t>
            </a:r>
            <a:r>
              <a:rPr lang="el-GR"/>
              <a:t> αι. π.Χ.)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Venatio_mosai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" y="57150"/>
            <a:ext cx="8382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antomime relie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52600" y="0"/>
            <a:ext cx="496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Gladiators_mosai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2400"/>
            <a:ext cx="91805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Munera_mosaic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0"/>
            <a:ext cx="7477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828800" y="6488113"/>
            <a:ext cx="563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O secutor Astyanax </a:t>
            </a:r>
            <a:r>
              <a:rPr lang="el-GR" b="1">
                <a:solidFill>
                  <a:schemeClr val="bg1"/>
                </a:solidFill>
              </a:rPr>
              <a:t>κατά του </a:t>
            </a:r>
            <a:r>
              <a:rPr lang="en-US" b="1">
                <a:solidFill>
                  <a:schemeClr val="bg1"/>
                </a:solidFill>
              </a:rPr>
              <a:t>retiarius Kalendio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El Jem_amphitheater_desig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213" y="609600"/>
            <a:ext cx="90947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6400800"/>
            <a:ext cx="769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Ο σχεδιασμός του αμφιθεάτρου του </a:t>
            </a:r>
            <a:r>
              <a:rPr lang="en-US"/>
              <a:t>El-Jem</a:t>
            </a:r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Pompeii_amphitheate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57200"/>
            <a:ext cx="91455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2971800" y="6488113"/>
            <a:ext cx="350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/>
              <a:t>Το αμφιθέατρο της Πομπηίας</a:t>
            </a:r>
            <a:endParaRPr lang="en-US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Pompeii_riot in the amphitheate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28575"/>
            <a:ext cx="86106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5" descr="Amphitheatrum Flavium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-31750"/>
            <a:ext cx="78486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762000" y="6324600"/>
            <a:ext cx="647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Το </a:t>
            </a:r>
            <a:r>
              <a:rPr lang="en-US" b="1">
                <a:solidFill>
                  <a:schemeClr val="bg1"/>
                </a:solidFill>
              </a:rPr>
              <a:t>Amphitheatrum Flavium (</a:t>
            </a:r>
            <a:r>
              <a:rPr lang="el-GR" b="1">
                <a:solidFill>
                  <a:schemeClr val="bg1"/>
                </a:solidFill>
              </a:rPr>
              <a:t>Κολοσσαίο)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Rome_coloseeum_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-4763"/>
            <a:ext cx="44196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5410200" y="5334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Κάτοψη του </a:t>
            </a:r>
            <a:r>
              <a:rPr lang="en-US"/>
              <a:t>amphitheatrum Flavium</a:t>
            </a:r>
            <a:endParaRPr lang="el-G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Colosseum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Colosseum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coin of Titu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3175"/>
            <a:ext cx="7239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Pompeii_theate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3400"/>
            <a:ext cx="9144000" cy="592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990600" y="6491288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/>
              <a:t>Το θέατρο της Πομπηίας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supports of pole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6800" y="0"/>
            <a:ext cx="6797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Rome _colosseum_rec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463" y="1066800"/>
            <a:ext cx="91265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plan and sec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00200" y="0"/>
            <a:ext cx="622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Colosseum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Colosseum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olosseum1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Colosseum2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Colosseum2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Colosseum2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Colosseum2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Pompeii_large theate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0"/>
            <a:ext cx="78486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867400" y="22860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Κάτοψη του θεάτρου της Πομπηίας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Colosseum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reconstructed seat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5088"/>
            <a:ext cx="9144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5" descr="Colosseum2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Rome_colosseum_undergroun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4600" y="-20638"/>
            <a:ext cx="45720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Colosseum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Colosseum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olosseum1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Arena_infrustructur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19200"/>
            <a:ext cx="9144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rena_mechanism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85800"/>
            <a:ext cx="914400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Reconstruc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3400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Theater of Marcellu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152400" y="0"/>
            <a:ext cx="815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H </a:t>
            </a:r>
            <a:r>
              <a:rPr lang="el-GR" b="1" dirty="0"/>
              <a:t>πρόσοψη του θεάτρου του </a:t>
            </a:r>
            <a:r>
              <a:rPr lang="el-GR" b="1" dirty="0" smtClean="0"/>
              <a:t>Μαρκέλλου</a:t>
            </a:r>
            <a:r>
              <a:rPr lang="en-US" b="1" dirty="0" smtClean="0"/>
              <a:t> </a:t>
            </a:r>
            <a:r>
              <a:rPr lang="el-GR" b="1" dirty="0" smtClean="0"/>
              <a:t>στη Ρώμη</a:t>
            </a:r>
            <a:endParaRPr lang="el-GR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600" y="0"/>
            <a:ext cx="8763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Ludus Magn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581400" y="6324600"/>
            <a:ext cx="502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Ρώμη</a:t>
            </a:r>
            <a:r>
              <a:rPr lang="en-US" b="1">
                <a:solidFill>
                  <a:schemeClr val="bg1"/>
                </a:solidFill>
              </a:rPr>
              <a:t>: Ludus Magnus (</a:t>
            </a:r>
            <a:r>
              <a:rPr lang="el-GR" b="1">
                <a:solidFill>
                  <a:schemeClr val="bg1"/>
                </a:solidFill>
              </a:rPr>
              <a:t>σχολή μονομάχων)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Ludus Magnus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429000" y="6491288"/>
            <a:ext cx="481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b="1">
                <a:solidFill>
                  <a:schemeClr val="bg1"/>
                </a:solidFill>
              </a:rPr>
              <a:t>Ρώμη</a:t>
            </a:r>
            <a:r>
              <a:rPr lang="en-US" b="1">
                <a:solidFill>
                  <a:schemeClr val="bg1"/>
                </a:solidFill>
              </a:rPr>
              <a:t>: Ludus Magnus (</a:t>
            </a:r>
            <a:r>
              <a:rPr lang="el-GR" b="1">
                <a:solidFill>
                  <a:schemeClr val="bg1"/>
                </a:solidFill>
              </a:rPr>
              <a:t>σχολή μονομάχων)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Reconstructi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81175" y="0"/>
            <a:ext cx="5581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Horse_team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1113"/>
            <a:ext cx="8839200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lepcis-magna_circ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09600"/>
            <a:ext cx="919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0" y="6248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Ο ιππόδρομος της </a:t>
            </a:r>
            <a:r>
              <a:rPr lang="en-US"/>
              <a:t>Leptis Magna</a:t>
            </a:r>
            <a:endParaRPr lang="el-G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Lepcis Magna_circus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275" y="609600"/>
            <a:ext cx="9102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04800" y="6248400"/>
            <a:ext cx="3495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Ο ιππόδρομος της </a:t>
            </a:r>
            <a:r>
              <a:rPr lang="en-US"/>
              <a:t>Leptis Magna</a:t>
            </a:r>
            <a:endParaRPr lang="el-G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Lepcis Magna_circus_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0" y="0"/>
            <a:ext cx="27432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ampana plaque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33600" y="0"/>
            <a:ext cx="44196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Circus Maximus_aerial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57238"/>
            <a:ext cx="9144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Ρώμη</a:t>
            </a:r>
            <a:r>
              <a:rPr lang="en-US"/>
              <a:t>: circus maximus</a:t>
            </a:r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Rome_theater of Marcell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-7938"/>
            <a:ext cx="79248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Rome_circus maximus_marble 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30163"/>
            <a:ext cx="845820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57200" y="57912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To Circus Maximus </a:t>
            </a:r>
            <a:r>
              <a:rPr lang="el-GR"/>
              <a:t>όπως απεικονίζεται στη </a:t>
            </a:r>
            <a:r>
              <a:rPr lang="en-US"/>
              <a:t>Forma Urbis</a:t>
            </a:r>
            <a:endParaRPr lang="el-G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Circus Maximus (from Palatine)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685800" y="6324600"/>
            <a:ext cx="2474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chemeClr val="bg1"/>
                </a:solidFill>
              </a:rPr>
              <a:t>Ρώμη</a:t>
            </a:r>
            <a:r>
              <a:rPr lang="en-US">
                <a:solidFill>
                  <a:schemeClr val="bg1"/>
                </a:solidFill>
              </a:rPr>
              <a:t>: circus maximus</a:t>
            </a:r>
            <a:endParaRPr lang="el-GR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Circus Maximus_cavea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Rome_circus maximus_restored pl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24200" y="-46038"/>
            <a:ext cx="3048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ii_Stabian Bath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6800" y="-8017"/>
            <a:ext cx="6934200" cy="6866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tabian_bath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" y="-1588"/>
            <a:ext cx="83058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th_type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28800" y="0"/>
            <a:ext cx="55864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perial bath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5400" y="0"/>
            <a:ext cx="67897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Pla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43000" y="25400"/>
            <a:ext cx="6934200" cy="683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Thermae_reconstruction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85800"/>
            <a:ext cx="9144000" cy="580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Theater of Marcellus_mode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9688"/>
            <a:ext cx="9144000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Caldarium_reconstructe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939800"/>
            <a:ext cx="9144000" cy="5068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aracalla_bath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" y="-58738"/>
            <a:ext cx="7467600" cy="6916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aracalla_baths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0" y="-1588"/>
            <a:ext cx="7620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Caracalla_bath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0" y="-31750"/>
            <a:ext cx="7848600" cy="6889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Ρώμη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l-GR" b="1" dirty="0" smtClean="0">
                <a:solidFill>
                  <a:schemeClr val="bg1"/>
                </a:solidFill>
              </a:rPr>
              <a:t>θέρμες του Καρακάλλα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100_131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100_13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00_132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00_133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100_134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100_133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Theater of Marcellus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74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00_133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100_134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ypocaust_Pompei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90600"/>
            <a:ext cx="9144000" cy="491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146</Words>
  <Application>Microsoft Office PowerPoint</Application>
  <PresentationFormat>On-screen Show (4:3)</PresentationFormat>
  <Paragraphs>37</Paragraphs>
  <Slides>92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Yannis</dc:creator>
  <cp:lastModifiedBy>Yannis</cp:lastModifiedBy>
  <cp:revision>16</cp:revision>
  <dcterms:created xsi:type="dcterms:W3CDTF">2012-04-24T08:54:16Z</dcterms:created>
  <dcterms:modified xsi:type="dcterms:W3CDTF">2012-05-22T16:03:34Z</dcterms:modified>
</cp:coreProperties>
</file>