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6" r:id="rId4"/>
    <p:sldId id="258" r:id="rId5"/>
    <p:sldId id="259" r:id="rId6"/>
    <p:sldId id="260" r:id="rId7"/>
    <p:sldId id="261" r:id="rId8"/>
    <p:sldId id="270" r:id="rId9"/>
    <p:sldId id="262" r:id="rId10"/>
    <p:sldId id="264" r:id="rId11"/>
    <p:sldId id="266" r:id="rId12"/>
    <p:sldId id="268" r:id="rId13"/>
    <p:sldId id="269" r:id="rId14"/>
    <p:sldId id="272" r:id="rId15"/>
    <p:sldId id="273" r:id="rId16"/>
    <p:sldId id="274"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12/5/2016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12/5/2016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12/5/2016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12/5/2016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12/5/2016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pPr/>
              <a:t>12/5/2016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pPr/>
              <a:t>12/5/2016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pPr/>
              <a:t>12/5/2016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pPr/>
              <a:t>12/5/2016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pPr/>
              <a:t>12/5/2016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pPr/>
              <a:t>12/5/2016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pPr/>
              <a:t>12/5/2016</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6600" b="1" dirty="0" smtClean="0"/>
              <a:t>Μετά τον Αγώνα!!</a:t>
            </a:r>
            <a:endParaRPr lang="el-GR" sz="6600" b="1" dirty="0"/>
          </a:p>
        </p:txBody>
      </p:sp>
      <p:sp>
        <p:nvSpPr>
          <p:cNvPr id="3" name="Υπότιτλος 2"/>
          <p:cNvSpPr>
            <a:spLocks noGrp="1"/>
          </p:cNvSpPr>
          <p:nvPr>
            <p:ph type="subTitle" idx="1"/>
          </p:nvPr>
        </p:nvSpPr>
        <p:spPr/>
        <p:txBody>
          <a:bodyPr/>
          <a:lstStyle/>
          <a:p>
            <a:r>
              <a:rPr lang="el-GR" dirty="0" smtClean="0"/>
              <a:t>Στέφανος, Ι. </a:t>
            </a:r>
            <a:r>
              <a:rPr lang="el-GR" dirty="0" err="1" smtClean="0"/>
              <a:t>Πέρκος</a:t>
            </a:r>
            <a:r>
              <a:rPr lang="el-GR" dirty="0" smtClean="0"/>
              <a:t>, </a:t>
            </a:r>
            <a:r>
              <a:rPr lang="en-US" dirty="0" smtClean="0"/>
              <a:t>PhD</a:t>
            </a:r>
            <a:endParaRPr lang="el-GR" dirty="0"/>
          </a:p>
        </p:txBody>
      </p:sp>
    </p:spTree>
    <p:extLst>
      <p:ext uri="{BB962C8B-B14F-4D97-AF65-F5344CB8AC3E}">
        <p14:creationId xmlns="" xmlns:p14="http://schemas.microsoft.com/office/powerpoint/2010/main" val="1359524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Νίκη-Καλή </a:t>
            </a:r>
            <a:r>
              <a:rPr lang="el-GR" b="1" i="1" dirty="0" smtClean="0"/>
              <a:t>απόδοση </a:t>
            </a:r>
            <a:endParaRPr lang="el-GR" b="1" i="1" dirty="0"/>
          </a:p>
        </p:txBody>
      </p:sp>
      <p:sp>
        <p:nvSpPr>
          <p:cNvPr id="3" name="Θέση κειμένου 2"/>
          <p:cNvSpPr>
            <a:spLocks noGrp="1"/>
          </p:cNvSpPr>
          <p:nvPr>
            <p:ph type="body" idx="1"/>
          </p:nvPr>
        </p:nvSpPr>
        <p:spPr/>
        <p:txBody>
          <a:bodyPr/>
          <a:lstStyle/>
          <a:p>
            <a:r>
              <a:rPr lang="el-GR" dirty="0" smtClean="0"/>
              <a:t>Στα αποδυτήρια</a:t>
            </a:r>
            <a:endParaRPr lang="el-GR" dirty="0"/>
          </a:p>
        </p:txBody>
      </p:sp>
      <p:sp>
        <p:nvSpPr>
          <p:cNvPr id="4" name="Θέση περιεχομένου 3"/>
          <p:cNvSpPr>
            <a:spLocks noGrp="1"/>
          </p:cNvSpPr>
          <p:nvPr>
            <p:ph sz="half" idx="2"/>
          </p:nvPr>
        </p:nvSpPr>
        <p:spPr/>
        <p:txBody>
          <a:bodyPr>
            <a:normAutofit fontScale="92500" lnSpcReduction="20000"/>
          </a:bodyPr>
          <a:lstStyle/>
          <a:p>
            <a:r>
              <a:rPr lang="el-GR" sz="3200" dirty="0"/>
              <a:t>Επικέντρωση στην καλή απόδοση</a:t>
            </a:r>
          </a:p>
          <a:p>
            <a:r>
              <a:rPr lang="el-GR" sz="3200" dirty="0"/>
              <a:t>Όχι μειωτικούς χαρακτηρισμούς αντιπάλων</a:t>
            </a:r>
          </a:p>
          <a:p>
            <a:r>
              <a:rPr lang="el-GR" sz="3200" dirty="0"/>
              <a:t>Επιβράβευση προσπάθειας. Περισσότερη στο μέλλον</a:t>
            </a:r>
          </a:p>
          <a:p>
            <a:endParaRPr lang="el-GR" dirty="0"/>
          </a:p>
        </p:txBody>
      </p:sp>
      <p:sp>
        <p:nvSpPr>
          <p:cNvPr id="5" name="Θέση κειμένου 4"/>
          <p:cNvSpPr>
            <a:spLocks noGrp="1"/>
          </p:cNvSpPr>
          <p:nvPr>
            <p:ph type="body" sz="quarter" idx="3"/>
          </p:nvPr>
        </p:nvSpPr>
        <p:spPr/>
        <p:txBody>
          <a:bodyPr/>
          <a:lstStyle/>
          <a:p>
            <a:r>
              <a:rPr lang="el-GR" dirty="0" smtClean="0"/>
              <a:t>Προπόνηση </a:t>
            </a:r>
            <a:endParaRPr lang="el-GR" dirty="0"/>
          </a:p>
        </p:txBody>
      </p:sp>
      <p:sp>
        <p:nvSpPr>
          <p:cNvPr id="6" name="Θέση περιεχομένου 5"/>
          <p:cNvSpPr>
            <a:spLocks noGrp="1"/>
          </p:cNvSpPr>
          <p:nvPr>
            <p:ph sz="quarter" idx="4"/>
          </p:nvPr>
        </p:nvSpPr>
        <p:spPr/>
        <p:txBody>
          <a:bodyPr>
            <a:normAutofit/>
          </a:bodyPr>
          <a:lstStyle/>
          <a:p>
            <a:r>
              <a:rPr lang="el-GR" sz="3200" dirty="0" smtClean="0"/>
              <a:t>Έπαινο ΚΑΙ στους άχαρους ρόλους</a:t>
            </a:r>
          </a:p>
          <a:p>
            <a:r>
              <a:rPr lang="el-GR" sz="3200" dirty="0" smtClean="0"/>
              <a:t>Έπαινο στο «πιάσιμο» στόχων</a:t>
            </a:r>
          </a:p>
          <a:p>
            <a:r>
              <a:rPr lang="el-GR" sz="3200" dirty="0" smtClean="0"/>
              <a:t>Επισήμανση σημείων για βελτίωση</a:t>
            </a:r>
            <a:endParaRPr lang="el-GR" sz="3200" dirty="0"/>
          </a:p>
        </p:txBody>
      </p:sp>
    </p:spTree>
    <p:extLst>
      <p:ext uri="{BB962C8B-B14F-4D97-AF65-F5344CB8AC3E}">
        <p14:creationId xmlns="" xmlns:p14="http://schemas.microsoft.com/office/powerpoint/2010/main" val="2566984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Ήττα-Καλή απόδοση </a:t>
            </a:r>
            <a:endParaRPr lang="el-GR" b="1" i="1" dirty="0"/>
          </a:p>
        </p:txBody>
      </p:sp>
      <p:sp>
        <p:nvSpPr>
          <p:cNvPr id="3" name="Θέση κειμένου 2"/>
          <p:cNvSpPr>
            <a:spLocks noGrp="1"/>
          </p:cNvSpPr>
          <p:nvPr>
            <p:ph type="body" idx="1"/>
          </p:nvPr>
        </p:nvSpPr>
        <p:spPr/>
        <p:txBody>
          <a:bodyPr/>
          <a:lstStyle/>
          <a:p>
            <a:r>
              <a:rPr lang="el-GR" dirty="0" smtClean="0"/>
              <a:t>Στα αποδυτήρια </a:t>
            </a:r>
            <a:endParaRPr lang="el-GR" dirty="0"/>
          </a:p>
        </p:txBody>
      </p:sp>
      <p:sp>
        <p:nvSpPr>
          <p:cNvPr id="4" name="Θέση περιεχομένου 3"/>
          <p:cNvSpPr>
            <a:spLocks noGrp="1"/>
          </p:cNvSpPr>
          <p:nvPr>
            <p:ph sz="half" idx="2"/>
          </p:nvPr>
        </p:nvSpPr>
        <p:spPr/>
        <p:txBody>
          <a:bodyPr>
            <a:normAutofit/>
          </a:bodyPr>
          <a:lstStyle/>
          <a:p>
            <a:r>
              <a:rPr lang="el-GR" sz="3600" dirty="0"/>
              <a:t>Καλύτερος ο αντίπαλος (εξωτερική εστία)</a:t>
            </a:r>
          </a:p>
          <a:p>
            <a:r>
              <a:rPr lang="el-GR" sz="3600" dirty="0"/>
              <a:t>Όχι σε τύχη, διαιτησία </a:t>
            </a:r>
            <a:r>
              <a:rPr lang="el-GR" sz="3600" dirty="0" err="1"/>
              <a:t>κ.τ.λ</a:t>
            </a:r>
            <a:endParaRPr lang="el-GR" sz="3600" dirty="0"/>
          </a:p>
        </p:txBody>
      </p:sp>
      <p:sp>
        <p:nvSpPr>
          <p:cNvPr id="5" name="Θέση κειμένου 4"/>
          <p:cNvSpPr>
            <a:spLocks noGrp="1"/>
          </p:cNvSpPr>
          <p:nvPr>
            <p:ph type="body" sz="quarter" idx="3"/>
          </p:nvPr>
        </p:nvSpPr>
        <p:spPr/>
        <p:txBody>
          <a:bodyPr/>
          <a:lstStyle/>
          <a:p>
            <a:r>
              <a:rPr lang="el-GR" dirty="0" smtClean="0"/>
              <a:t>Προπόνηση </a:t>
            </a:r>
            <a:endParaRPr lang="el-GR" dirty="0"/>
          </a:p>
        </p:txBody>
      </p:sp>
      <p:sp>
        <p:nvSpPr>
          <p:cNvPr id="6" name="Θέση περιεχομένου 5"/>
          <p:cNvSpPr>
            <a:spLocks noGrp="1"/>
          </p:cNvSpPr>
          <p:nvPr>
            <p:ph sz="quarter" idx="4"/>
          </p:nvPr>
        </p:nvSpPr>
        <p:spPr/>
        <p:txBody>
          <a:bodyPr>
            <a:normAutofit/>
          </a:bodyPr>
          <a:lstStyle/>
          <a:p>
            <a:r>
              <a:rPr lang="el-GR" sz="3600" dirty="0" smtClean="0"/>
              <a:t>Ικανοποίηση για προσπάθεια</a:t>
            </a:r>
          </a:p>
          <a:p>
            <a:r>
              <a:rPr lang="el-GR" sz="3600" dirty="0" smtClean="0"/>
              <a:t>Σε νεαρούς, μείωση της σημασίας του αποτελέσματος</a:t>
            </a:r>
            <a:endParaRPr lang="el-GR" sz="3600" dirty="0"/>
          </a:p>
        </p:txBody>
      </p:sp>
    </p:spTree>
    <p:extLst>
      <p:ext uri="{BB962C8B-B14F-4D97-AF65-F5344CB8AC3E}">
        <p14:creationId xmlns="" xmlns:p14="http://schemas.microsoft.com/office/powerpoint/2010/main" val="3557688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Νίκη-Κακή απόδοση </a:t>
            </a:r>
            <a:endParaRPr lang="el-GR" b="1" i="1" dirty="0"/>
          </a:p>
        </p:txBody>
      </p:sp>
      <p:sp>
        <p:nvSpPr>
          <p:cNvPr id="3" name="Θέση κειμένου 2"/>
          <p:cNvSpPr>
            <a:spLocks noGrp="1"/>
          </p:cNvSpPr>
          <p:nvPr>
            <p:ph type="body" idx="1"/>
          </p:nvPr>
        </p:nvSpPr>
        <p:spPr/>
        <p:txBody>
          <a:bodyPr/>
          <a:lstStyle/>
          <a:p>
            <a:r>
              <a:rPr lang="el-GR" dirty="0" smtClean="0"/>
              <a:t>Στα αποδυτήρια</a:t>
            </a:r>
            <a:endParaRPr lang="el-GR" dirty="0"/>
          </a:p>
        </p:txBody>
      </p:sp>
      <p:sp>
        <p:nvSpPr>
          <p:cNvPr id="4" name="Θέση περιεχομένου 3"/>
          <p:cNvSpPr>
            <a:spLocks noGrp="1"/>
          </p:cNvSpPr>
          <p:nvPr>
            <p:ph sz="half" idx="2"/>
          </p:nvPr>
        </p:nvSpPr>
        <p:spPr/>
        <p:txBody>
          <a:bodyPr>
            <a:normAutofit/>
          </a:bodyPr>
          <a:lstStyle/>
          <a:p>
            <a:r>
              <a:rPr lang="el-GR" sz="3200" dirty="0" smtClean="0"/>
              <a:t>Αδυναμία αντιπάλων-όχι δικές μας ικανότητες (εξωτερική εστία)</a:t>
            </a:r>
          </a:p>
          <a:p>
            <a:r>
              <a:rPr lang="el-GR" sz="3200" dirty="0" smtClean="0"/>
              <a:t>Πίεση για βελτίωση </a:t>
            </a:r>
            <a:endParaRPr lang="el-GR" sz="3200" dirty="0"/>
          </a:p>
        </p:txBody>
      </p:sp>
      <p:sp>
        <p:nvSpPr>
          <p:cNvPr id="5" name="Θέση κειμένου 4"/>
          <p:cNvSpPr>
            <a:spLocks noGrp="1"/>
          </p:cNvSpPr>
          <p:nvPr>
            <p:ph type="body" sz="quarter" idx="3"/>
          </p:nvPr>
        </p:nvSpPr>
        <p:spPr/>
        <p:txBody>
          <a:bodyPr/>
          <a:lstStyle/>
          <a:p>
            <a:r>
              <a:rPr lang="el-GR" dirty="0" smtClean="0"/>
              <a:t>Προπόνηση </a:t>
            </a:r>
            <a:endParaRPr lang="el-GR" dirty="0"/>
          </a:p>
        </p:txBody>
      </p:sp>
      <p:sp>
        <p:nvSpPr>
          <p:cNvPr id="6" name="Θέση περιεχομένου 5"/>
          <p:cNvSpPr>
            <a:spLocks noGrp="1"/>
          </p:cNvSpPr>
          <p:nvPr>
            <p:ph sz="quarter" idx="4"/>
          </p:nvPr>
        </p:nvSpPr>
        <p:spPr/>
        <p:txBody>
          <a:bodyPr>
            <a:normAutofit/>
          </a:bodyPr>
          <a:lstStyle/>
          <a:p>
            <a:r>
              <a:rPr lang="el-GR" sz="3200" dirty="0" smtClean="0"/>
              <a:t>Αναγνώριση προσπάθειας συγκεκριμένων αθλητών</a:t>
            </a:r>
          </a:p>
          <a:p>
            <a:r>
              <a:rPr lang="el-GR" sz="3200" dirty="0" smtClean="0"/>
              <a:t>Επισήμανση «κακών» σημείων απόδοσης</a:t>
            </a:r>
            <a:endParaRPr lang="el-GR" sz="3200" dirty="0"/>
          </a:p>
        </p:txBody>
      </p:sp>
    </p:spTree>
    <p:extLst>
      <p:ext uri="{BB962C8B-B14F-4D97-AF65-F5344CB8AC3E}">
        <p14:creationId xmlns="" xmlns:p14="http://schemas.microsoft.com/office/powerpoint/2010/main" val="1094647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Ήττα-Κακή απόδοση </a:t>
            </a:r>
            <a:endParaRPr lang="el-GR" b="1" i="1" dirty="0"/>
          </a:p>
        </p:txBody>
      </p:sp>
      <p:sp>
        <p:nvSpPr>
          <p:cNvPr id="3" name="Θέση κειμένου 2"/>
          <p:cNvSpPr>
            <a:spLocks noGrp="1"/>
          </p:cNvSpPr>
          <p:nvPr>
            <p:ph type="body" idx="1"/>
          </p:nvPr>
        </p:nvSpPr>
        <p:spPr/>
        <p:txBody>
          <a:bodyPr/>
          <a:lstStyle/>
          <a:p>
            <a:r>
              <a:rPr lang="el-GR" dirty="0" smtClean="0"/>
              <a:t>Στα αποδυτήρια</a:t>
            </a:r>
            <a:endParaRPr lang="el-GR" dirty="0"/>
          </a:p>
        </p:txBody>
      </p:sp>
      <p:sp>
        <p:nvSpPr>
          <p:cNvPr id="4" name="Θέση περιεχομένου 3"/>
          <p:cNvSpPr>
            <a:spLocks noGrp="1"/>
          </p:cNvSpPr>
          <p:nvPr>
            <p:ph sz="half" idx="2"/>
          </p:nvPr>
        </p:nvSpPr>
        <p:spPr/>
        <p:txBody>
          <a:bodyPr>
            <a:normAutofit/>
          </a:bodyPr>
          <a:lstStyle/>
          <a:p>
            <a:r>
              <a:rPr lang="el-GR" sz="3600" dirty="0" smtClean="0"/>
              <a:t>Κακή απόδοση (εσωτερική εστία)</a:t>
            </a:r>
          </a:p>
          <a:p>
            <a:r>
              <a:rPr lang="el-GR" sz="3600" dirty="0" smtClean="0"/>
              <a:t>Διαχωρισμός ενόχλησης από κακή απόδοση &amp; ήττα</a:t>
            </a:r>
            <a:endParaRPr lang="el-GR" sz="3600" dirty="0"/>
          </a:p>
        </p:txBody>
      </p:sp>
      <p:sp>
        <p:nvSpPr>
          <p:cNvPr id="5" name="Θέση κειμένου 4"/>
          <p:cNvSpPr>
            <a:spLocks noGrp="1"/>
          </p:cNvSpPr>
          <p:nvPr>
            <p:ph type="body" sz="quarter" idx="3"/>
          </p:nvPr>
        </p:nvSpPr>
        <p:spPr/>
        <p:txBody>
          <a:bodyPr/>
          <a:lstStyle/>
          <a:p>
            <a:r>
              <a:rPr lang="el-GR" dirty="0" smtClean="0"/>
              <a:t>Προπόνηση </a:t>
            </a:r>
            <a:endParaRPr lang="el-GR" dirty="0"/>
          </a:p>
        </p:txBody>
      </p:sp>
      <p:sp>
        <p:nvSpPr>
          <p:cNvPr id="6" name="Θέση περιεχομένου 5"/>
          <p:cNvSpPr>
            <a:spLocks noGrp="1"/>
          </p:cNvSpPr>
          <p:nvPr>
            <p:ph sz="quarter" idx="4"/>
          </p:nvPr>
        </p:nvSpPr>
        <p:spPr/>
        <p:txBody>
          <a:bodyPr>
            <a:noAutofit/>
          </a:bodyPr>
          <a:lstStyle/>
          <a:p>
            <a:r>
              <a:rPr lang="el-GR" sz="3200" dirty="0" smtClean="0"/>
              <a:t>Επιβράβευση ΜΟΝΟΝ σε υπερβολικά καλές προσπάθειες </a:t>
            </a:r>
          </a:p>
          <a:p>
            <a:r>
              <a:rPr lang="el-GR" sz="3200" dirty="0" smtClean="0"/>
              <a:t>Εποικοδομητική κριτική</a:t>
            </a:r>
          </a:p>
          <a:p>
            <a:r>
              <a:rPr lang="el-GR" sz="3200" dirty="0" smtClean="0"/>
              <a:t>Πίεση για περαιτέρω προσπάθεια </a:t>
            </a:r>
            <a:endParaRPr lang="el-GR" sz="3200" dirty="0"/>
          </a:p>
        </p:txBody>
      </p:sp>
    </p:spTree>
    <p:extLst>
      <p:ext uri="{BB962C8B-B14F-4D97-AF65-F5344CB8AC3E}">
        <p14:creationId xmlns="" xmlns:p14="http://schemas.microsoft.com/office/powerpoint/2010/main" val="2138279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pSp>
        <p:nvGrpSpPr>
          <p:cNvPr id="3" name="Group 1"/>
          <p:cNvGrpSpPr>
            <a:grpSpLocks noChangeAspect="1"/>
          </p:cNvGrpSpPr>
          <p:nvPr/>
        </p:nvGrpSpPr>
        <p:grpSpPr bwMode="auto">
          <a:xfrm>
            <a:off x="395908" y="620688"/>
            <a:ext cx="8136250" cy="5400958"/>
            <a:chOff x="2094" y="5741"/>
            <a:chExt cx="8490" cy="3472"/>
          </a:xfrm>
        </p:grpSpPr>
        <p:sp>
          <p:nvSpPr>
            <p:cNvPr id="4" name="AutoShape 3"/>
            <p:cNvSpPr>
              <a:spLocks noChangeAspect="1" noChangeArrowheads="1" noTextEdit="1"/>
            </p:cNvSpPr>
            <p:nvPr/>
          </p:nvSpPr>
          <p:spPr bwMode="auto">
            <a:xfrm>
              <a:off x="2845" y="5848"/>
              <a:ext cx="7200" cy="288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5" name="AutoShape 2"/>
            <p:cNvSpPr>
              <a:spLocks noChangeArrowheads="1"/>
            </p:cNvSpPr>
            <p:nvPr/>
          </p:nvSpPr>
          <p:spPr bwMode="auto">
            <a:xfrm>
              <a:off x="2094" y="5741"/>
              <a:ext cx="8490" cy="3472"/>
            </a:xfrm>
            <a:prstGeom prst="horizontalScroll">
              <a:avLst>
                <a:gd name="adj" fmla="val 12500"/>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altLang="ko-KR" sz="2400" b="0" i="0" u="none" strike="noStrike" cap="none" normalizeH="0" baseline="0" dirty="0" smtClean="0">
                  <a:ln>
                    <a:noFill/>
                  </a:ln>
                  <a:solidFill>
                    <a:schemeClr val="tx1"/>
                  </a:solidFill>
                  <a:effectLst/>
                  <a:latin typeface="Comic Sans MS" pitchFamily="66" charset="0"/>
                  <a:ea typeface="Batang" pitchFamily="18" charset="-127"/>
                  <a:cs typeface="Times New Roman" pitchFamily="18" charset="0"/>
                </a:rPr>
                <a:t>Ο προπονητής δε θα πρέπει να διστάζει να δείχνει είτε την ικανοποίηση, είτε τη δυσαρέσκειά του σχετικά με την απόδοση και το αποτέλεσμα ενός παιχνιδιού. </a:t>
              </a:r>
              <a:r>
                <a:rPr lang="el-GR" altLang="ko-KR" sz="2400" dirty="0">
                  <a:latin typeface="Comic Sans MS" pitchFamily="66" charset="0"/>
                  <a:ea typeface="Batang" pitchFamily="18" charset="-127"/>
                  <a:cs typeface="Times New Roman" pitchFamily="18" charset="0"/>
                </a:rPr>
                <a:t>Π</a:t>
              </a:r>
              <a:r>
                <a:rPr kumimoji="0" lang="el-GR" altLang="ko-KR" sz="2400" b="0" i="0" u="none" strike="noStrike" cap="none" normalizeH="0" baseline="0" dirty="0" smtClean="0">
                  <a:ln>
                    <a:noFill/>
                  </a:ln>
                  <a:solidFill>
                    <a:schemeClr val="tx1"/>
                  </a:solidFill>
                  <a:effectLst/>
                  <a:latin typeface="Comic Sans MS" pitchFamily="66" charset="0"/>
                  <a:ea typeface="Batang" pitchFamily="18" charset="-127"/>
                  <a:cs typeface="Times New Roman" pitchFamily="18" charset="0"/>
                </a:rPr>
                <a:t>ρέπει πάντα να υπενθυμίζει ότι ο κάθε αγώνας αποτελεί ένα σκαλοπάτι για την επίτευξη των μακροπρόθεσμων ομαδικών στόχων, ένας έλεγχος προόδου των ικανοτήτων της ομάδας. </a:t>
              </a:r>
              <a:endParaRPr kumimoji="0" lang="el-GR" altLang="ko-KR"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6" name="Rectangle 6"/>
          <p:cNvSpPr>
            <a:spLocks noChangeArrowheads="1"/>
          </p:cNvSpPr>
          <p:nvPr/>
        </p:nvSpPr>
        <p:spPr bwMode="auto">
          <a:xfrm>
            <a:off x="0" y="25908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7091437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692696"/>
            <a:ext cx="8229600" cy="5433467"/>
          </a:xfrm>
        </p:spPr>
        <p:txBody>
          <a:bodyPr>
            <a:normAutofit fontScale="92500" lnSpcReduction="10000"/>
          </a:bodyPr>
          <a:lstStyle/>
          <a:p>
            <a:pPr lvl="0"/>
            <a:r>
              <a:rPr lang="el-GR" dirty="0"/>
              <a:t>Σε έναν αγώνα ποδοσφαίρου, η ομάδα Α αγωνιζόταν εναντίον της ομάδας Β, η οποία ήταν μεγαλύτερης δυναμικότητας. Παρόλα αυτά, η ομάδα Α κατάφερνε να διατηρήσει την ισοπαλία μέχρι σχεδόν τη λήξη του παιχνιδιού. Τη στιγμή εκείνη υπήρξε μια ανατροπή, σφυρίχτηκε πέναλτι και η ομάδα Β κέρδισε με 1-0. Πώς μπορεί να χειριστεί τη συγκεκριμένη κατάσταση ο προπονητής, αποδίδοντας ορθά τα αίτια του αποτελέσματος, δίνοντας παράλληλα και τη σωστή κατεύθυνση για τις μελλοντικές ενέργειες των αθλητών του;</a:t>
            </a:r>
          </a:p>
          <a:p>
            <a:endParaRPr lang="el-GR" dirty="0"/>
          </a:p>
        </p:txBody>
      </p:sp>
    </p:spTree>
    <p:extLst>
      <p:ext uri="{BB962C8B-B14F-4D97-AF65-F5344CB8AC3E}">
        <p14:creationId xmlns="" xmlns:p14="http://schemas.microsoft.com/office/powerpoint/2010/main" val="1415847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1052736"/>
            <a:ext cx="8229600" cy="5073427"/>
          </a:xfrm>
        </p:spPr>
        <p:txBody>
          <a:bodyPr/>
          <a:lstStyle/>
          <a:p>
            <a:pPr lvl="0"/>
            <a:r>
              <a:rPr lang="el-GR" dirty="0"/>
              <a:t>Μια ομάδα </a:t>
            </a:r>
            <a:r>
              <a:rPr lang="en-US" dirty="0"/>
              <a:t>volley</a:t>
            </a:r>
            <a:r>
              <a:rPr lang="el-GR" dirty="0"/>
              <a:t>, νίκησε με συνοπτικές διαδικασίες μια εμφανώς υποδεέστερη της, ενώ την επομένη εβδομάδα ακολουθεί ένας πολύ δύσκολος και σημαντικός αγώνας. Πώς μπορεί να χειριστεί τη συγκεκριμένη κατάσταση ο προπονητής;</a:t>
            </a:r>
          </a:p>
          <a:p>
            <a:endParaRPr lang="el-GR" dirty="0"/>
          </a:p>
        </p:txBody>
      </p:sp>
    </p:spTree>
    <p:extLst>
      <p:ext uri="{BB962C8B-B14F-4D97-AF65-F5344CB8AC3E}">
        <p14:creationId xmlns="" xmlns:p14="http://schemas.microsoft.com/office/powerpoint/2010/main" val="2005241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01333" y="621288"/>
            <a:ext cx="8763155" cy="5400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47904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i="1" u="sng" dirty="0" smtClean="0"/>
              <a:t>T </a:t>
            </a:r>
            <a:r>
              <a:rPr lang="el-GR" b="1" i="1" u="sng" dirty="0" smtClean="0"/>
              <a:t>ί Λέει ο </a:t>
            </a:r>
            <a:r>
              <a:rPr lang="en-US" b="1" i="1" u="sng" dirty="0" smtClean="0"/>
              <a:t>coach</a:t>
            </a:r>
            <a:r>
              <a:rPr lang="el-GR" b="1" i="1" u="sng" dirty="0" smtClean="0"/>
              <a:t>;</a:t>
            </a:r>
            <a:endParaRPr lang="el-GR" b="1" i="1" u="sng" dirty="0"/>
          </a:p>
        </p:txBody>
      </p:sp>
      <p:sp>
        <p:nvSpPr>
          <p:cNvPr id="3" name="2 - Θέση περιεχομένου"/>
          <p:cNvSpPr>
            <a:spLocks noGrp="1"/>
          </p:cNvSpPr>
          <p:nvPr>
            <p:ph idx="1"/>
          </p:nvPr>
        </p:nvSpPr>
        <p:spPr/>
        <p:txBody>
          <a:bodyPr>
            <a:normAutofit fontScale="92500" lnSpcReduction="20000"/>
          </a:bodyPr>
          <a:lstStyle/>
          <a:p>
            <a:pPr marL="342900" lvl="1" indent="-342900">
              <a:buFont typeface="Arial" pitchFamily="34" charset="0"/>
              <a:buChar char="•"/>
            </a:pPr>
            <a:r>
              <a:rPr lang="el-GR" sz="4400" dirty="0" smtClean="0"/>
              <a:t>Εκτίμηση αγώνα </a:t>
            </a:r>
            <a:endParaRPr lang="en-US" sz="4400" dirty="0" smtClean="0"/>
          </a:p>
          <a:p>
            <a:pPr marL="342900" lvl="1" indent="-342900">
              <a:buFont typeface="Arial" pitchFamily="34" charset="0"/>
              <a:buChar char="•"/>
            </a:pPr>
            <a:endParaRPr lang="en-US" sz="4400" dirty="0" smtClean="0"/>
          </a:p>
          <a:p>
            <a:pPr marL="342900" lvl="1" indent="-342900">
              <a:buNone/>
            </a:pPr>
            <a:endParaRPr lang="en-US" sz="4400" dirty="0" smtClean="0"/>
          </a:p>
          <a:p>
            <a:pPr marL="342900" lvl="1" indent="-342900">
              <a:buFont typeface="Arial" pitchFamily="34" charset="0"/>
              <a:buChar char="•"/>
            </a:pPr>
            <a:r>
              <a:rPr lang="el-GR" sz="4400" dirty="0" smtClean="0"/>
              <a:t> </a:t>
            </a:r>
            <a:r>
              <a:rPr lang="en-US" sz="4400" dirty="0" smtClean="0"/>
              <a:t>E</a:t>
            </a:r>
            <a:r>
              <a:rPr lang="el-GR" sz="4400" dirty="0" err="1" smtClean="0"/>
              <a:t>ρμηνεία</a:t>
            </a:r>
            <a:r>
              <a:rPr lang="el-GR" sz="4400" dirty="0" smtClean="0"/>
              <a:t> </a:t>
            </a:r>
            <a:r>
              <a:rPr lang="el-GR" sz="4400" dirty="0" smtClean="0"/>
              <a:t>απόδοσης </a:t>
            </a:r>
            <a:endParaRPr lang="en-US" sz="4400" dirty="0" smtClean="0"/>
          </a:p>
          <a:p>
            <a:pPr marL="342900" lvl="1" indent="-342900">
              <a:buFont typeface="Arial" pitchFamily="34" charset="0"/>
              <a:buChar char="•"/>
            </a:pPr>
            <a:endParaRPr lang="en-US" sz="4400" dirty="0" smtClean="0"/>
          </a:p>
          <a:p>
            <a:pPr marL="342900" lvl="1" indent="-342900">
              <a:buFont typeface="Arial" pitchFamily="34" charset="0"/>
              <a:buChar char="•"/>
            </a:pPr>
            <a:endParaRPr lang="en-US" sz="4400" dirty="0" smtClean="0"/>
          </a:p>
          <a:p>
            <a:pPr marL="342900" lvl="1" indent="-342900">
              <a:buFont typeface="Arial" pitchFamily="34" charset="0"/>
              <a:buChar char="•"/>
            </a:pPr>
            <a:r>
              <a:rPr lang="en-US" sz="4400" dirty="0" smtClean="0"/>
              <a:t>M</a:t>
            </a:r>
            <a:r>
              <a:rPr lang="el-GR" sz="4400" dirty="0" err="1" smtClean="0"/>
              <a:t>ελλοντικές</a:t>
            </a:r>
            <a:r>
              <a:rPr lang="el-GR" sz="4400" dirty="0" smtClean="0"/>
              <a:t> </a:t>
            </a:r>
            <a:r>
              <a:rPr lang="el-GR" sz="4400" dirty="0" smtClean="0"/>
              <a:t>κατευθύνσεις</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ΣΤΟΧΟΣ</a:t>
            </a:r>
            <a:endParaRPr lang="el-GR" b="1" i="1" dirty="0"/>
          </a:p>
        </p:txBody>
      </p:sp>
      <p:sp>
        <p:nvSpPr>
          <p:cNvPr id="3" name="Θέση περιεχομένου 2"/>
          <p:cNvSpPr>
            <a:spLocks noGrp="1"/>
          </p:cNvSpPr>
          <p:nvPr>
            <p:ph idx="1"/>
          </p:nvPr>
        </p:nvSpPr>
        <p:spPr>
          <a:xfrm>
            <a:off x="457200" y="1600200"/>
            <a:ext cx="8543956" cy="4525963"/>
          </a:xfrm>
        </p:spPr>
        <p:txBody>
          <a:bodyPr>
            <a:normAutofit/>
          </a:bodyPr>
          <a:lstStyle/>
          <a:p>
            <a:r>
              <a:rPr lang="el-GR" sz="4400" dirty="0" smtClean="0"/>
              <a:t>Η εκμάθηση της ερμηνείας του αποτελέσματος από τους </a:t>
            </a:r>
            <a:r>
              <a:rPr lang="el-GR" sz="4400" dirty="0" smtClean="0"/>
              <a:t>αθλητές</a:t>
            </a:r>
          </a:p>
          <a:p>
            <a:pPr>
              <a:buNone/>
            </a:pPr>
            <a:endParaRPr lang="el-GR" sz="4400" dirty="0" smtClean="0"/>
          </a:p>
          <a:p>
            <a:r>
              <a:rPr lang="el-GR" sz="4400" dirty="0" smtClean="0"/>
              <a:t>Επιβράβευση ή απόδοση ευθυνών</a:t>
            </a:r>
            <a:endParaRPr lang="el-GR" sz="4400" dirty="0"/>
          </a:p>
        </p:txBody>
      </p:sp>
    </p:spTree>
    <p:extLst>
      <p:ext uri="{BB962C8B-B14F-4D97-AF65-F5344CB8AC3E}">
        <p14:creationId xmlns="" xmlns:p14="http://schemas.microsoft.com/office/powerpoint/2010/main" val="659601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011222"/>
          </a:xfrm>
        </p:spPr>
        <p:txBody>
          <a:bodyPr>
            <a:normAutofit/>
          </a:bodyPr>
          <a:lstStyle/>
          <a:p>
            <a:r>
              <a:rPr lang="el-GR" sz="4800" b="1" i="1" dirty="0" smtClean="0"/>
              <a:t>Ο</a:t>
            </a:r>
            <a:r>
              <a:rPr lang="el-GR" sz="4800" b="1" i="1" dirty="0" smtClean="0"/>
              <a:t>ι </a:t>
            </a:r>
            <a:r>
              <a:rPr lang="el-GR" sz="4800" b="1" i="1" dirty="0" smtClean="0"/>
              <a:t>αιτίες για την απόδοση;</a:t>
            </a:r>
            <a:endParaRPr lang="el-GR" sz="4800" b="1" i="1" dirty="0"/>
          </a:p>
        </p:txBody>
      </p:sp>
      <p:sp>
        <p:nvSpPr>
          <p:cNvPr id="3" name="Θέση περιεχομένου 2"/>
          <p:cNvSpPr>
            <a:spLocks noGrp="1"/>
          </p:cNvSpPr>
          <p:nvPr>
            <p:ph idx="1"/>
          </p:nvPr>
        </p:nvSpPr>
        <p:spPr/>
        <p:txBody>
          <a:bodyPr/>
          <a:lstStyle/>
          <a:p>
            <a:endParaRPr lang="el-GR" dirty="0"/>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71473" y="1214422"/>
            <a:ext cx="8143932" cy="545437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959731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39784"/>
          </a:xfrm>
        </p:spPr>
        <p:txBody>
          <a:bodyPr/>
          <a:lstStyle/>
          <a:p>
            <a:r>
              <a:rPr lang="el-GR" b="1" dirty="0" smtClean="0"/>
              <a:t>Εστία Ελέγχου</a:t>
            </a:r>
            <a:endParaRPr lang="el-GR" b="1" dirty="0"/>
          </a:p>
        </p:txBody>
      </p:sp>
      <p:sp>
        <p:nvSpPr>
          <p:cNvPr id="3" name="Θέση περιεχομένου 2"/>
          <p:cNvSpPr>
            <a:spLocks noGrp="1"/>
          </p:cNvSpPr>
          <p:nvPr>
            <p:ph sz="half" idx="1"/>
          </p:nvPr>
        </p:nvSpPr>
        <p:spPr>
          <a:xfrm>
            <a:off x="457200" y="1071546"/>
            <a:ext cx="4330824" cy="5429288"/>
          </a:xfrm>
        </p:spPr>
        <p:txBody>
          <a:bodyPr/>
          <a:lstStyle/>
          <a:p>
            <a:r>
              <a:rPr lang="el-GR" b="1" dirty="0" smtClean="0"/>
              <a:t>Εσωτερικά</a:t>
            </a:r>
            <a:endParaRPr lang="el-GR" dirty="0" smtClean="0"/>
          </a:p>
          <a:p>
            <a:pPr marL="0" indent="0">
              <a:buNone/>
            </a:pPr>
            <a:r>
              <a:rPr lang="el-GR" sz="3200" dirty="0" smtClean="0"/>
              <a:t>Κακή απόδοση</a:t>
            </a:r>
          </a:p>
          <a:p>
            <a:pPr marL="0" indent="0">
              <a:buNone/>
            </a:pPr>
            <a:r>
              <a:rPr lang="el-GR" sz="3200" dirty="0" smtClean="0"/>
              <a:t>Κακή συγκέντρωση</a:t>
            </a:r>
          </a:p>
          <a:p>
            <a:pPr marL="0" indent="0">
              <a:buNone/>
            </a:pPr>
            <a:endParaRPr lang="el-GR" dirty="0"/>
          </a:p>
          <a:p>
            <a:pPr marL="0" indent="0">
              <a:buNone/>
            </a:pPr>
            <a:endParaRPr lang="el-GR" dirty="0" smtClean="0"/>
          </a:p>
          <a:p>
            <a:pPr marL="0" indent="0">
              <a:buNone/>
            </a:pPr>
            <a:endParaRPr lang="el-GR" dirty="0"/>
          </a:p>
          <a:p>
            <a:pPr marL="0" indent="0">
              <a:buNone/>
            </a:pPr>
            <a:r>
              <a:rPr lang="el-GR" sz="5400" b="1" dirty="0" smtClean="0"/>
              <a:t>   Συνδυασμός </a:t>
            </a:r>
            <a:r>
              <a:rPr lang="el-GR" sz="5400" b="1" dirty="0" smtClean="0"/>
              <a:t> </a:t>
            </a:r>
            <a:endParaRPr lang="el-GR" sz="5400" dirty="0"/>
          </a:p>
        </p:txBody>
      </p:sp>
      <p:sp>
        <p:nvSpPr>
          <p:cNvPr id="4" name="Θέση περιεχομένου 3"/>
          <p:cNvSpPr>
            <a:spLocks noGrp="1"/>
          </p:cNvSpPr>
          <p:nvPr>
            <p:ph sz="half" idx="2"/>
          </p:nvPr>
        </p:nvSpPr>
        <p:spPr>
          <a:xfrm>
            <a:off x="4857752" y="1142985"/>
            <a:ext cx="4286248" cy="3357586"/>
          </a:xfrm>
        </p:spPr>
        <p:txBody>
          <a:bodyPr/>
          <a:lstStyle/>
          <a:p>
            <a:r>
              <a:rPr lang="el-GR" b="1" dirty="0" smtClean="0"/>
              <a:t>Εξωτερικά</a:t>
            </a:r>
            <a:endParaRPr lang="el-GR" b="1" dirty="0" smtClean="0"/>
          </a:p>
          <a:p>
            <a:pPr marL="0" indent="0">
              <a:buNone/>
            </a:pPr>
            <a:r>
              <a:rPr lang="el-GR" sz="3200" dirty="0" smtClean="0"/>
              <a:t>Αντίπαλοι</a:t>
            </a:r>
          </a:p>
          <a:p>
            <a:pPr marL="0" indent="0">
              <a:buNone/>
            </a:pPr>
            <a:r>
              <a:rPr lang="el-GR" sz="3200" dirty="0" smtClean="0"/>
              <a:t>Διαιτησία</a:t>
            </a:r>
          </a:p>
          <a:p>
            <a:pPr marL="0" indent="0">
              <a:buNone/>
            </a:pPr>
            <a:r>
              <a:rPr lang="el-GR" sz="3200" dirty="0" smtClean="0"/>
              <a:t>Κατάσταση γηπέδου</a:t>
            </a:r>
          </a:p>
          <a:p>
            <a:pPr marL="0" indent="0">
              <a:buNone/>
            </a:pPr>
            <a:r>
              <a:rPr lang="el-GR" sz="3200" dirty="0" smtClean="0"/>
              <a:t>Κακοτυχία</a:t>
            </a:r>
            <a:endParaRPr lang="el-GR" sz="3200" dirty="0"/>
          </a:p>
        </p:txBody>
      </p:sp>
    </p:spTree>
    <p:extLst>
      <p:ext uri="{BB962C8B-B14F-4D97-AF65-F5344CB8AC3E}">
        <p14:creationId xmlns="" xmlns:p14="http://schemas.microsoft.com/office/powerpoint/2010/main" val="1505605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764704"/>
            <a:ext cx="8229600" cy="5688632"/>
          </a:xfrm>
        </p:spPr>
        <p:txBody>
          <a:bodyPr>
            <a:normAutofit/>
          </a:bodyPr>
          <a:lstStyle/>
          <a:p>
            <a:r>
              <a:rPr lang="el-GR" sz="3600" dirty="0"/>
              <a:t>Ο </a:t>
            </a:r>
            <a:r>
              <a:rPr lang="el-GR" sz="3600" dirty="0" smtClean="0"/>
              <a:t>προπονητής </a:t>
            </a:r>
            <a:r>
              <a:rPr lang="el-GR" sz="3600" dirty="0"/>
              <a:t>πρέπει να «εξασκήσει» τους αθλητές του ώστε να μπορούν να βρίσκουν τη </a:t>
            </a:r>
            <a:r>
              <a:rPr lang="el-GR" sz="3600" b="1" dirty="0"/>
              <a:t>«χρυσή τομή» </a:t>
            </a:r>
            <a:r>
              <a:rPr lang="el-GR" sz="3600" dirty="0"/>
              <a:t>μέσα σε όλα αυτά. </a:t>
            </a:r>
            <a:r>
              <a:rPr lang="el-GR" sz="3600" dirty="0"/>
              <a:t>Ο</a:t>
            </a:r>
            <a:r>
              <a:rPr lang="el-GR" sz="3600" dirty="0" smtClean="0"/>
              <a:t>ι </a:t>
            </a:r>
            <a:r>
              <a:rPr lang="el-GR" sz="3600" dirty="0"/>
              <a:t>νεαρότεροι αθλητές, θα πρέπει αφενός να μαθαίνουν να </a:t>
            </a:r>
            <a:r>
              <a:rPr lang="el-GR" sz="3600" b="1" dirty="0"/>
              <a:t>αποδέχονται την ευθύνη </a:t>
            </a:r>
            <a:r>
              <a:rPr lang="el-GR" sz="3600" dirty="0"/>
              <a:t>των πράξεων και των λαθών τους, με τέτοιο τρόπο όμως που </a:t>
            </a:r>
            <a:r>
              <a:rPr lang="el-GR" sz="3600" b="1" dirty="0"/>
              <a:t>να μην τραυματίζεται </a:t>
            </a:r>
            <a:r>
              <a:rPr lang="el-GR" sz="3600" dirty="0"/>
              <a:t>αφετέρου η </a:t>
            </a:r>
            <a:r>
              <a:rPr lang="el-GR" sz="3600" b="1" dirty="0"/>
              <a:t>αυτοεκτίμησή </a:t>
            </a:r>
            <a:r>
              <a:rPr lang="el-GR" sz="3600" dirty="0"/>
              <a:t>τους προετοιμάζοντας έτσι πιθανές μελλοντικές αποτυχίες. </a:t>
            </a:r>
          </a:p>
          <a:p>
            <a:endParaRPr lang="el-GR" dirty="0"/>
          </a:p>
        </p:txBody>
      </p:sp>
    </p:spTree>
    <p:extLst>
      <p:ext uri="{BB962C8B-B14F-4D97-AF65-F5344CB8AC3E}">
        <p14:creationId xmlns="" xmlns:p14="http://schemas.microsoft.com/office/powerpoint/2010/main" val="953449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6" name="5 - Θέση περιεχομένου"/>
          <p:cNvSpPr>
            <a:spLocks noGrp="1"/>
          </p:cNvSpPr>
          <p:nvPr>
            <p:ph idx="1"/>
          </p:nvPr>
        </p:nvSpPr>
        <p:spPr>
          <a:xfrm>
            <a:off x="457200" y="642918"/>
            <a:ext cx="8229600" cy="5929354"/>
          </a:xfrm>
        </p:spPr>
        <p:txBody>
          <a:bodyPr>
            <a:normAutofit lnSpcReduction="10000"/>
          </a:bodyPr>
          <a:lstStyle/>
          <a:p>
            <a:r>
              <a:rPr lang="el-GR" sz="4000" i="1" dirty="0" smtClean="0"/>
              <a:t>Σαν αθλητές, όταν είχαμε μια κακή μέρα, είχαμε την τάση να σκεφτόμασταν μελοδραματικά, ότι έχουμε πια χαθεί, ότι όλα πάνε στραβά κ.α. Συνήθως όμως, αυτό που πρέπει να κάνεις είναι να διορθώσεις ένα μικρό κομμάτι του παιχνιδιού και όλα τα πράγματα θα μπούνε στη θέση τους.</a:t>
            </a:r>
            <a:endParaRPr lang="el-GR" sz="4000" dirty="0" smtClean="0"/>
          </a:p>
          <a:p>
            <a:pPr>
              <a:buNone/>
            </a:pPr>
            <a:r>
              <a:rPr lang="en-US" i="1" dirty="0" smtClean="0"/>
              <a:t>Mia Hamm</a:t>
            </a:r>
            <a:r>
              <a:rPr lang="el-GR" i="1" dirty="0" smtClean="0"/>
              <a:t>, διεθνής αθλήτρια ποδοσφαίρου τ</a:t>
            </a:r>
            <a:endParaRPr lang="el-GR" dirty="0" smtClean="0"/>
          </a:p>
          <a:p>
            <a:endParaRPr lang="el-GR" dirty="0"/>
          </a:p>
        </p:txBody>
      </p:sp>
    </p:spTree>
    <p:extLst>
      <p:ext uri="{BB962C8B-B14F-4D97-AF65-F5344CB8AC3E}">
        <p14:creationId xmlns="" xmlns:p14="http://schemas.microsoft.com/office/powerpoint/2010/main" val="2634656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u="sng" dirty="0" smtClean="0"/>
              <a:t>Τα 4 πιθανά σενάρια</a:t>
            </a:r>
            <a:endParaRPr lang="el-GR" b="1" u="sng" dirty="0"/>
          </a:p>
        </p:txBody>
      </p:sp>
      <p:sp>
        <p:nvSpPr>
          <p:cNvPr id="3" name="Θέση περιεχομένου 2"/>
          <p:cNvSpPr>
            <a:spLocks noGrp="1"/>
          </p:cNvSpPr>
          <p:nvPr>
            <p:ph idx="1"/>
          </p:nvPr>
        </p:nvSpPr>
        <p:spPr>
          <a:xfrm>
            <a:off x="214282" y="1600200"/>
            <a:ext cx="8715436" cy="4525963"/>
          </a:xfrm>
        </p:spPr>
        <p:txBody>
          <a:bodyPr>
            <a:normAutofit/>
          </a:bodyPr>
          <a:lstStyle/>
          <a:p>
            <a:r>
              <a:rPr lang="el-GR" sz="3400" dirty="0"/>
              <a:t>Νίκη-Καλή </a:t>
            </a:r>
            <a:r>
              <a:rPr lang="el-GR" sz="3400" dirty="0" smtClean="0"/>
              <a:t>απόδοση</a:t>
            </a:r>
            <a:r>
              <a:rPr lang="el-GR" sz="3400" dirty="0"/>
              <a:t>	Ήττα-Καλή </a:t>
            </a:r>
            <a:r>
              <a:rPr lang="el-GR" sz="3400" dirty="0" smtClean="0"/>
              <a:t>απόδοση</a:t>
            </a:r>
          </a:p>
          <a:p>
            <a:endParaRPr lang="el-GR" sz="3400" dirty="0"/>
          </a:p>
          <a:p>
            <a:endParaRPr lang="el-GR" sz="3400" dirty="0"/>
          </a:p>
          <a:p>
            <a:r>
              <a:rPr lang="el-GR" sz="3400" dirty="0"/>
              <a:t>Ήττα-Καλή απόδοση	Ήττα-Κακή απόδοση </a:t>
            </a:r>
          </a:p>
        </p:txBody>
      </p:sp>
    </p:spTree>
    <p:extLst>
      <p:ext uri="{BB962C8B-B14F-4D97-AF65-F5344CB8AC3E}">
        <p14:creationId xmlns="" xmlns:p14="http://schemas.microsoft.com/office/powerpoint/2010/main" val="2069990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TotalTime>
  <Words>485</Words>
  <Application>Microsoft Office PowerPoint</Application>
  <PresentationFormat>Προβολή στην οθόνη (4:3)</PresentationFormat>
  <Paragraphs>70</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Μετά τον Αγώνα!!</vt:lpstr>
      <vt:lpstr>Διαφάνεια 2</vt:lpstr>
      <vt:lpstr>T ί Λέει ο coach;</vt:lpstr>
      <vt:lpstr>ΣΤΟΧΟΣ</vt:lpstr>
      <vt:lpstr>Οι αιτίες για την απόδοση;</vt:lpstr>
      <vt:lpstr>Εστία Ελέγχου</vt:lpstr>
      <vt:lpstr>Διαφάνεια 7</vt:lpstr>
      <vt:lpstr>Διαφάνεια 8</vt:lpstr>
      <vt:lpstr>Τα 4 πιθανά σενάρια</vt:lpstr>
      <vt:lpstr>Νίκη-Καλή απόδοση </vt:lpstr>
      <vt:lpstr>Ήττα-Καλή απόδοση </vt:lpstr>
      <vt:lpstr>Νίκη-Κακή απόδοση </vt:lpstr>
      <vt:lpstr>Ήττα-Κακή απόδοση </vt:lpstr>
      <vt:lpstr>Διαφάνεια 14</vt:lpstr>
      <vt:lpstr>Διαφάνεια 15</vt:lpstr>
      <vt:lpstr>Διαφάνεια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Μετά τον Αγώνα!!</dc:title>
  <dc:creator>stefanos</dc:creator>
  <cp:lastModifiedBy>Owner</cp:lastModifiedBy>
  <cp:revision>7</cp:revision>
  <dcterms:created xsi:type="dcterms:W3CDTF">2011-12-04T15:40:31Z</dcterms:created>
  <dcterms:modified xsi:type="dcterms:W3CDTF">2016-05-12T06:43:51Z</dcterms:modified>
</cp:coreProperties>
</file>