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5947-93D2-4CB3-91D2-5EBDE958B204}" type="datetimeFigureOut">
              <a:rPr lang="el-GR" smtClean="0"/>
              <a:t>24/11/2018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7569-E95E-468E-AF16-49129175A0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987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5947-93D2-4CB3-91D2-5EBDE958B204}" type="datetimeFigureOut">
              <a:rPr lang="el-GR" smtClean="0"/>
              <a:t>24/11/2018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7569-E95E-468E-AF16-49129175A0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736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5947-93D2-4CB3-91D2-5EBDE958B204}" type="datetimeFigureOut">
              <a:rPr lang="el-GR" smtClean="0"/>
              <a:t>24/11/2018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7569-E95E-468E-AF16-49129175A0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51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5947-93D2-4CB3-91D2-5EBDE958B204}" type="datetimeFigureOut">
              <a:rPr lang="el-GR" smtClean="0"/>
              <a:t>24/11/2018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7569-E95E-468E-AF16-49129175A0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396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5947-93D2-4CB3-91D2-5EBDE958B204}" type="datetimeFigureOut">
              <a:rPr lang="el-GR" smtClean="0"/>
              <a:t>24/11/2018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7569-E95E-468E-AF16-49129175A0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87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5947-93D2-4CB3-91D2-5EBDE958B204}" type="datetimeFigureOut">
              <a:rPr lang="el-GR" smtClean="0"/>
              <a:t>24/11/2018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7569-E95E-468E-AF16-49129175A0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695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5947-93D2-4CB3-91D2-5EBDE958B204}" type="datetimeFigureOut">
              <a:rPr lang="el-GR" smtClean="0"/>
              <a:t>24/11/2018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7569-E95E-468E-AF16-49129175A0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2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5947-93D2-4CB3-91D2-5EBDE958B204}" type="datetimeFigureOut">
              <a:rPr lang="el-GR" smtClean="0"/>
              <a:t>24/11/2018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7569-E95E-468E-AF16-49129175A0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442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5947-93D2-4CB3-91D2-5EBDE958B204}" type="datetimeFigureOut">
              <a:rPr lang="el-GR" smtClean="0"/>
              <a:t>24/11/2018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7569-E95E-468E-AF16-49129175A0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43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5947-93D2-4CB3-91D2-5EBDE958B204}" type="datetimeFigureOut">
              <a:rPr lang="el-GR" smtClean="0"/>
              <a:t>24/11/2018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7569-E95E-468E-AF16-49129175A0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983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5947-93D2-4CB3-91D2-5EBDE958B204}" type="datetimeFigureOut">
              <a:rPr lang="el-GR" smtClean="0"/>
              <a:t>24/11/2018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7569-E95E-468E-AF16-49129175A0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824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B5947-93D2-4CB3-91D2-5EBDE958B204}" type="datetimeFigureOut">
              <a:rPr lang="el-GR" smtClean="0"/>
              <a:t>24/11/2018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57569-E95E-468E-AF16-49129175A0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361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440" y="1849120"/>
            <a:ext cx="11434618" cy="2097723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Παλαιό–Νέο Βιβλίο θρησκευτικών</a:t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Δ’ ΔΗΜΟΤΙΚΟΥ</a:t>
            </a:r>
            <a:endParaRPr lang="el-G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6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850" y="591127"/>
            <a:ext cx="4997594" cy="693161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Παλιό – Νέο Εξώφυλλο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27" y="1718577"/>
            <a:ext cx="3587246" cy="486973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77" y="1690688"/>
            <a:ext cx="3647272" cy="4888098"/>
          </a:xfrm>
        </p:spPr>
      </p:pic>
    </p:spTree>
    <p:extLst>
      <p:ext uri="{BB962C8B-B14F-4D97-AF65-F5344CB8AC3E}">
        <p14:creationId xmlns:p14="http://schemas.microsoft.com/office/powerpoint/2010/main" val="40593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89" y="52548"/>
            <a:ext cx="5002281" cy="685078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48"/>
            <a:ext cx="6169669" cy="6805452"/>
          </a:xfrm>
        </p:spPr>
      </p:pic>
    </p:spTree>
    <p:extLst>
      <p:ext uri="{BB962C8B-B14F-4D97-AF65-F5344CB8AC3E}">
        <p14:creationId xmlns:p14="http://schemas.microsoft.com/office/powerpoint/2010/main" val="5378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Πρώτη Επαφή με άλλες θρησκείες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937" y="1689897"/>
            <a:ext cx="3237863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97" y="1689897"/>
            <a:ext cx="3162866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648" y="1689897"/>
            <a:ext cx="3328704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079" y="310261"/>
            <a:ext cx="3742944" cy="1325563"/>
          </a:xfrm>
        </p:spPr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Παναγία Μητέρα Όλων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62" y="1825625"/>
            <a:ext cx="3220675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84" y="1848056"/>
            <a:ext cx="4014216" cy="4362789"/>
          </a:xfrm>
        </p:spPr>
      </p:pic>
    </p:spTree>
    <p:extLst>
      <p:ext uri="{BB962C8B-B14F-4D97-AF65-F5344CB8AC3E}">
        <p14:creationId xmlns:p14="http://schemas.microsoft.com/office/powerpoint/2010/main" val="25710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45" y="500062"/>
            <a:ext cx="4013711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Ομολογιακό αλλά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κοσμικό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905" y="500062"/>
            <a:ext cx="4586735" cy="62263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03" y="2051200"/>
            <a:ext cx="2609314" cy="2389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17" y="4209190"/>
            <a:ext cx="3609145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501" y="365125"/>
            <a:ext cx="3358896" cy="1325563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«Καράβι»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949498" cy="402519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37" y="365125"/>
            <a:ext cx="4131163" cy="5628323"/>
          </a:xfrm>
        </p:spPr>
      </p:pic>
    </p:spTree>
    <p:extLst>
      <p:ext uri="{BB962C8B-B14F-4D97-AF65-F5344CB8AC3E}">
        <p14:creationId xmlns:p14="http://schemas.microsoft.com/office/powerpoint/2010/main" val="93522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81252" cy="741299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Προτεινόμενες Δραστηριότητες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" y="1215200"/>
            <a:ext cx="2364439" cy="576057"/>
          </a:xfrm>
        </p:spPr>
        <p:txBody>
          <a:bodyPr/>
          <a:lstStyle/>
          <a:p>
            <a:r>
              <a:rPr lang="el-GR" dirty="0" smtClean="0"/>
              <a:t>Παλιό Βιβλίο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90001" y="1187768"/>
            <a:ext cx="2001999" cy="603489"/>
          </a:xfrm>
        </p:spPr>
        <p:txBody>
          <a:bodyPr/>
          <a:lstStyle/>
          <a:p>
            <a:pPr algn="r"/>
            <a:r>
              <a:rPr lang="el-GR" dirty="0" smtClean="0"/>
              <a:t>Νέο Βιβλίο</a:t>
            </a:r>
            <a:endParaRPr lang="el-G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31" y="1791257"/>
            <a:ext cx="6100669" cy="483814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" y="1791257"/>
            <a:ext cx="6376432" cy="3604069"/>
          </a:xfrm>
        </p:spPr>
      </p:pic>
    </p:spTree>
    <p:extLst>
      <p:ext uri="{BB962C8B-B14F-4D97-AF65-F5344CB8AC3E}">
        <p14:creationId xmlns:p14="http://schemas.microsoft.com/office/powerpoint/2010/main" val="38420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303" y="1892173"/>
            <a:ext cx="12265303" cy="2771267"/>
          </a:xfrm>
        </p:spPr>
        <p:txBody>
          <a:bodyPr>
            <a:noAutofit/>
          </a:bodyPr>
          <a:lstStyle/>
          <a:p>
            <a:pPr algn="ctr"/>
            <a:r>
              <a:rPr lang="el-G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Ευχαριστούμε Πολύ</a:t>
            </a:r>
            <a:br>
              <a:rPr lang="el-G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Θεός μαζί σας </a:t>
            </a:r>
            <a:endParaRPr lang="el-G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4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31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Παλαιό–Νέο Βιβλίο θρησκευτικών Δ’ ΔΗΜΟΤΙΚΟΥ</vt:lpstr>
      <vt:lpstr>Παλιό – Νέο Εξώφυλλο</vt:lpstr>
      <vt:lpstr>PowerPoint Presentation</vt:lpstr>
      <vt:lpstr>Πρώτη Επαφή με άλλες θρησκείες</vt:lpstr>
      <vt:lpstr>Παναγία Μητέρα Όλων</vt:lpstr>
      <vt:lpstr>Ομολογιακό αλλά και κοσμικό</vt:lpstr>
      <vt:lpstr>Το «Καράβι»</vt:lpstr>
      <vt:lpstr>Προτεινόμενες Δραστηριότητες</vt:lpstr>
      <vt:lpstr>Ευχαριστούμε Πολύ Ο Θεός μαζί σας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Παλαιό–Νέο Βιβλίο θρησκευτικών Δ’ ΔΗΜΟΤΙΚΟΥ</dc:title>
  <dc:creator>Windows User</dc:creator>
  <cp:lastModifiedBy>Windows User</cp:lastModifiedBy>
  <cp:revision>9</cp:revision>
  <dcterms:created xsi:type="dcterms:W3CDTF">2018-11-24T10:04:04Z</dcterms:created>
  <dcterms:modified xsi:type="dcterms:W3CDTF">2018-11-24T13:12:09Z</dcterms:modified>
</cp:coreProperties>
</file>