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72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ED29D-AFA2-45A0-A4DF-B16C27AE0F40}" type="datetimeFigureOut">
              <a:rPr lang="en-US" smtClean="0"/>
              <a:t>2/11/2013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4C66E-6BBA-4A13-819C-5543DB946A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ED29D-AFA2-45A0-A4DF-B16C27AE0F40}" type="datetimeFigureOut">
              <a:rPr lang="en-US" smtClean="0"/>
              <a:t>2/11/2013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4C66E-6BBA-4A13-819C-5543DB946A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ED29D-AFA2-45A0-A4DF-B16C27AE0F40}" type="datetimeFigureOut">
              <a:rPr lang="en-US" smtClean="0"/>
              <a:t>2/11/2013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4C66E-6BBA-4A13-819C-5543DB946A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ED29D-AFA2-45A0-A4DF-B16C27AE0F40}" type="datetimeFigureOut">
              <a:rPr lang="en-US" smtClean="0"/>
              <a:t>2/11/2013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4C66E-6BBA-4A13-819C-5543DB946A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ED29D-AFA2-45A0-A4DF-B16C27AE0F40}" type="datetimeFigureOut">
              <a:rPr lang="en-US" smtClean="0"/>
              <a:t>2/11/2013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4C66E-6BBA-4A13-819C-5543DB946A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ED29D-AFA2-45A0-A4DF-B16C27AE0F40}" type="datetimeFigureOut">
              <a:rPr lang="en-US" smtClean="0"/>
              <a:t>2/11/2013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4C66E-6BBA-4A13-819C-5543DB946A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ED29D-AFA2-45A0-A4DF-B16C27AE0F40}" type="datetimeFigureOut">
              <a:rPr lang="en-US" smtClean="0"/>
              <a:t>2/11/2013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4C66E-6BBA-4A13-819C-5543DB946A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ED29D-AFA2-45A0-A4DF-B16C27AE0F40}" type="datetimeFigureOut">
              <a:rPr lang="en-US" smtClean="0"/>
              <a:t>2/11/2013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4C66E-6BBA-4A13-819C-5543DB946A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ED29D-AFA2-45A0-A4DF-B16C27AE0F40}" type="datetimeFigureOut">
              <a:rPr lang="en-US" smtClean="0"/>
              <a:t>2/11/2013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4C66E-6BBA-4A13-819C-5543DB946A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ED29D-AFA2-45A0-A4DF-B16C27AE0F40}" type="datetimeFigureOut">
              <a:rPr lang="en-US" smtClean="0"/>
              <a:t>2/11/2013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4C66E-6BBA-4A13-819C-5543DB946A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ED29D-AFA2-45A0-A4DF-B16C27AE0F40}" type="datetimeFigureOut">
              <a:rPr lang="en-US" smtClean="0"/>
              <a:t>2/11/2013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4C66E-6BBA-4A13-819C-5543DB946A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8ED29D-AFA2-45A0-A4DF-B16C27AE0F40}" type="datetimeFigureOut">
              <a:rPr lang="en-US" smtClean="0"/>
              <a:t>2/11/2013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34C66E-6BBA-4A13-819C-5543DB946AE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arr-Rider191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00200" y="79690"/>
            <a:ext cx="6553200" cy="677831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rostas_hous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1000" y="0"/>
            <a:ext cx="4051018" cy="3429000"/>
          </a:xfrm>
          <a:prstGeom prst="rect">
            <a:avLst/>
          </a:prstGeom>
        </p:spPr>
      </p:pic>
      <p:pic>
        <p:nvPicPr>
          <p:cNvPr id="3" name="Picture 2" descr="pastas_hous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953000" y="0"/>
            <a:ext cx="4191000" cy="3464442"/>
          </a:xfrm>
          <a:prstGeom prst="rect">
            <a:avLst/>
          </a:prstGeom>
        </p:spPr>
      </p:pic>
      <p:pic>
        <p:nvPicPr>
          <p:cNvPr id="4" name="Picture 3" descr="peristyle_house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57200" y="3505200"/>
            <a:ext cx="3669373" cy="3352800"/>
          </a:xfrm>
          <a:prstGeom prst="rect">
            <a:avLst/>
          </a:prstGeom>
        </p:spPr>
      </p:pic>
      <p:pic>
        <p:nvPicPr>
          <p:cNvPr id="5" name="Picture 4" descr="Herdraum_house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029200" y="3581400"/>
            <a:ext cx="3630128" cy="3276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0</Words>
  <Application>Microsoft Office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Yannis</dc:creator>
  <cp:lastModifiedBy>Yannis</cp:lastModifiedBy>
  <cp:revision>2</cp:revision>
  <dcterms:created xsi:type="dcterms:W3CDTF">2013-02-11T19:57:45Z</dcterms:created>
  <dcterms:modified xsi:type="dcterms:W3CDTF">2013-02-11T20:02:47Z</dcterms:modified>
</cp:coreProperties>
</file>