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ED29D-AFA2-45A0-A4DF-B16C27AE0F40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4C66E-6BBA-4A13-819C-5543DB946A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rr-Rider19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79690"/>
            <a:ext cx="6553200" cy="67783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ostas_hou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4051018" cy="3429000"/>
          </a:xfrm>
          <a:prstGeom prst="rect">
            <a:avLst/>
          </a:prstGeom>
        </p:spPr>
      </p:pic>
      <p:pic>
        <p:nvPicPr>
          <p:cNvPr id="3" name="Picture 2" descr="pastas_h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0"/>
            <a:ext cx="4191000" cy="3464442"/>
          </a:xfrm>
          <a:prstGeom prst="rect">
            <a:avLst/>
          </a:prstGeom>
        </p:spPr>
      </p:pic>
      <p:pic>
        <p:nvPicPr>
          <p:cNvPr id="4" name="Picture 3" descr="peristyle_hou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505200"/>
            <a:ext cx="3669373" cy="3352800"/>
          </a:xfrm>
          <a:prstGeom prst="rect">
            <a:avLst/>
          </a:prstGeom>
        </p:spPr>
      </p:pic>
      <p:pic>
        <p:nvPicPr>
          <p:cNvPr id="5" name="Picture 4" descr="Herdraum_hous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29200" y="3581400"/>
            <a:ext cx="3630128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Yannis</dc:creator>
  <cp:lastModifiedBy>Yannis</cp:lastModifiedBy>
  <cp:revision>2</cp:revision>
  <dcterms:created xsi:type="dcterms:W3CDTF">2013-02-11T19:57:45Z</dcterms:created>
  <dcterms:modified xsi:type="dcterms:W3CDTF">2013-02-11T20:02:47Z</dcterms:modified>
</cp:coreProperties>
</file>