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EA6B7-A8F9-41AA-9440-BA481643A338}" type="datetimeFigureOut">
              <a:rPr lang="el-GR" smtClean="0"/>
              <a:t>6/11/2013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C5D97-A32A-44CE-86FA-D2786BCFF81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32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67BBD-C2CC-483B-977A-C0248C6818C7}" type="slidenum">
              <a:rPr lang="el-GR" altLang="el-GR">
                <a:solidFill>
                  <a:prstClr val="black"/>
                </a:solidFill>
              </a:rPr>
              <a:pPr/>
              <a:t>2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15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1A7AD-7557-473A-98E6-16154EC89C49}" type="slidenum">
              <a:rPr lang="el-GR" altLang="el-GR">
                <a:solidFill>
                  <a:prstClr val="black"/>
                </a:solidFill>
              </a:rPr>
              <a:pPr/>
              <a:t>11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43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4535C-0EA8-4B3C-8607-EDD1951026BA}" type="slidenum">
              <a:rPr lang="el-GR" altLang="el-GR">
                <a:solidFill>
                  <a:prstClr val="black"/>
                </a:solidFill>
              </a:rPr>
              <a:pPr/>
              <a:t>12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45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FCA71-DDBA-4E1B-BF7B-9E39CF2E91AA}" type="slidenum">
              <a:rPr lang="el-GR" altLang="el-GR">
                <a:solidFill>
                  <a:prstClr val="black"/>
                </a:solidFill>
              </a:rPr>
              <a:pPr/>
              <a:t>13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F1AE08-970A-4E50-84E1-372826E28BE5}" type="slidenum">
              <a:rPr lang="el-GR" altLang="el-GR">
                <a:solidFill>
                  <a:prstClr val="black"/>
                </a:solidFill>
              </a:rPr>
              <a:pPr/>
              <a:t>14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49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D8D64-DD20-4A88-8A67-272E563EFF8C}" type="slidenum">
              <a:rPr lang="el-GR" altLang="el-GR">
                <a:solidFill>
                  <a:prstClr val="black"/>
                </a:solidFill>
              </a:rPr>
              <a:pPr/>
              <a:t>15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51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046EA-C055-4783-A1E5-C0AE336D999F}" type="slidenum">
              <a:rPr lang="el-GR" altLang="el-GR">
                <a:solidFill>
                  <a:prstClr val="black"/>
                </a:solidFill>
              </a:rPr>
              <a:pPr/>
              <a:t>16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53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BC08A-B1A8-47AB-B3DE-0B9A03C09AA5}" type="slidenum">
              <a:rPr lang="el-GR" altLang="el-GR">
                <a:solidFill>
                  <a:prstClr val="black"/>
                </a:solidFill>
              </a:rPr>
              <a:pPr/>
              <a:t>17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87AC9-A93A-493F-8A46-816EB7AFA686}" type="slidenum">
              <a:rPr lang="el-GR" altLang="el-GR">
                <a:solidFill>
                  <a:prstClr val="black"/>
                </a:solidFill>
              </a:rPr>
              <a:pPr/>
              <a:t>18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58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12AA3-4A5D-49E3-A38D-8974A374C9DA}" type="slidenum">
              <a:rPr lang="el-GR" altLang="el-GR">
                <a:solidFill>
                  <a:prstClr val="black"/>
                </a:solidFill>
              </a:rPr>
              <a:pPr/>
              <a:t>19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FE9E7-34FB-4E09-B5F9-58F94E97872D}" type="slidenum">
              <a:rPr lang="el-GR" altLang="el-GR">
                <a:solidFill>
                  <a:prstClr val="black"/>
                </a:solidFill>
              </a:rPr>
              <a:pPr/>
              <a:t>20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A182B5-8E15-4546-B7F6-7B82FB97FA1D}" type="slidenum">
              <a:rPr lang="el-GR" altLang="el-GR">
                <a:solidFill>
                  <a:prstClr val="black"/>
                </a:solidFill>
              </a:rPr>
              <a:pPr/>
              <a:t>3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E9727-697F-4C1C-B924-2A13A5CC6AAF}" type="slidenum">
              <a:rPr lang="el-GR" altLang="el-GR">
                <a:solidFill>
                  <a:prstClr val="black"/>
                </a:solidFill>
              </a:rPr>
              <a:pPr/>
              <a:t>21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70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EE303-DFF0-4E35-8123-E28D3FED738C}" type="slidenum">
              <a:rPr lang="el-GR" altLang="el-GR">
                <a:solidFill>
                  <a:prstClr val="black"/>
                </a:solidFill>
              </a:rPr>
              <a:pPr/>
              <a:t>22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72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8BB5F0-D5B2-4681-9B21-32467BFF6AFB}" type="slidenum">
              <a:rPr lang="el-GR" altLang="el-GR">
                <a:solidFill>
                  <a:prstClr val="black"/>
                </a:solidFill>
              </a:rPr>
              <a:pPr/>
              <a:t>23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76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90575A-895E-4598-8817-485C78DE4803}" type="slidenum">
              <a:rPr lang="el-GR" altLang="el-GR">
                <a:solidFill>
                  <a:prstClr val="black"/>
                </a:solidFill>
              </a:rPr>
              <a:pPr/>
              <a:t>24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80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E2BAE-D18C-49B1-8D95-08688841AFCD}" type="slidenum">
              <a:rPr lang="el-GR" altLang="el-GR">
                <a:solidFill>
                  <a:prstClr val="black"/>
                </a:solidFill>
              </a:rPr>
              <a:pPr/>
              <a:t>25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82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A5456-D1C5-41A6-8C40-4C179485AECA}" type="slidenum">
              <a:rPr lang="el-GR" altLang="el-GR">
                <a:solidFill>
                  <a:prstClr val="black"/>
                </a:solidFill>
              </a:rPr>
              <a:pPr/>
              <a:t>26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86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879E7-EE1B-4B41-8070-B9D6AA87F2AF}" type="slidenum">
              <a:rPr lang="el-GR" altLang="el-GR">
                <a:solidFill>
                  <a:prstClr val="black"/>
                </a:solidFill>
              </a:rPr>
              <a:pPr/>
              <a:t>27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88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E0999-4767-4280-AF89-18F50CEAE07E}" type="slidenum">
              <a:rPr lang="el-GR" altLang="el-GR">
                <a:solidFill>
                  <a:prstClr val="black"/>
                </a:solidFill>
              </a:rPr>
              <a:pPr/>
              <a:t>28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90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AAD585-241A-4512-8D8A-7EA70893141C}" type="slidenum">
              <a:rPr lang="el-GR" altLang="el-GR">
                <a:solidFill>
                  <a:prstClr val="black"/>
                </a:solidFill>
              </a:rPr>
              <a:pPr/>
              <a:t>29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94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19E23-BF1D-4ACD-BC9E-8EBD25006DDF}" type="slidenum">
              <a:rPr lang="el-GR" altLang="el-GR">
                <a:solidFill>
                  <a:prstClr val="black"/>
                </a:solidFill>
              </a:rPr>
              <a:pPr/>
              <a:t>30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99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DDAF7-D630-4A51-8CEC-E6DDA5D0E4CE}" type="slidenum">
              <a:rPr lang="el-GR" altLang="el-GR">
                <a:solidFill>
                  <a:prstClr val="black"/>
                </a:solidFill>
              </a:rPr>
              <a:pPr/>
              <a:t>4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3EC9B9-B4C5-47CB-9000-C60E1D8C7A42}" type="slidenum">
              <a:rPr lang="el-GR" altLang="el-GR">
                <a:solidFill>
                  <a:prstClr val="black"/>
                </a:solidFill>
              </a:rPr>
              <a:pPr/>
              <a:t>31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03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8FE5D-1CF7-4F95-9DEB-76F543B47B56}" type="slidenum">
              <a:rPr lang="el-GR" altLang="el-GR">
                <a:solidFill>
                  <a:prstClr val="black"/>
                </a:solidFill>
              </a:rPr>
              <a:pPr/>
              <a:t>32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11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366E2-F147-4428-AC2B-0EDA1AC614FF}" type="slidenum">
              <a:rPr lang="el-GR" altLang="el-GR">
                <a:solidFill>
                  <a:prstClr val="black"/>
                </a:solidFill>
              </a:rPr>
              <a:pPr/>
              <a:t>33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13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65AD20-6BAE-4245-B1C0-29500A771F35}" type="slidenum">
              <a:rPr lang="el-GR" altLang="el-GR">
                <a:solidFill>
                  <a:prstClr val="black"/>
                </a:solidFill>
              </a:rPr>
              <a:pPr/>
              <a:t>34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15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2846E-5E0E-47C5-9EFC-B06F09DD20D9}" type="slidenum">
              <a:rPr lang="el-GR" altLang="el-GR">
                <a:solidFill>
                  <a:prstClr val="black"/>
                </a:solidFill>
              </a:rPr>
              <a:pPr/>
              <a:t>35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19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2E995-1EC3-4628-9F6C-00E72F43159F}" type="slidenum">
              <a:rPr lang="el-GR" altLang="el-GR">
                <a:solidFill>
                  <a:prstClr val="black"/>
                </a:solidFill>
              </a:rPr>
              <a:pPr/>
              <a:t>36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21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160AE-92A1-4E3E-8462-61FD555AC452}" type="slidenum">
              <a:rPr lang="el-GR" altLang="el-GR">
                <a:solidFill>
                  <a:prstClr val="black"/>
                </a:solidFill>
              </a:rPr>
              <a:pPr/>
              <a:t>37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23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1884F-66DE-4B19-8CBB-879387EB1496}" type="slidenum">
              <a:rPr lang="el-GR" altLang="el-GR">
                <a:solidFill>
                  <a:prstClr val="black"/>
                </a:solidFill>
              </a:rPr>
              <a:pPr/>
              <a:t>38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25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427F4-A63F-4386-A6EE-53A659E3D5E5}" type="slidenum">
              <a:rPr lang="el-GR" altLang="el-GR">
                <a:solidFill>
                  <a:prstClr val="black"/>
                </a:solidFill>
              </a:rPr>
              <a:pPr/>
              <a:t>39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29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CCDB7-4C34-48EC-8868-3BDE80DF78D0}" type="slidenum">
              <a:rPr lang="el-GR" altLang="el-GR">
                <a:solidFill>
                  <a:prstClr val="black"/>
                </a:solidFill>
              </a:rPr>
              <a:pPr/>
              <a:t>40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33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29B15-5A6C-40F9-A3FD-D7D5736C225B}" type="slidenum">
              <a:rPr lang="el-GR" altLang="el-GR">
                <a:solidFill>
                  <a:prstClr val="black"/>
                </a:solidFill>
              </a:rPr>
              <a:pPr/>
              <a:t>5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D8372C-AC29-4673-BA4A-3F1D76036AB7}" type="slidenum">
              <a:rPr lang="el-GR" altLang="el-GR">
                <a:solidFill>
                  <a:prstClr val="black"/>
                </a:solidFill>
              </a:rPr>
              <a:pPr/>
              <a:t>41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35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0F2B9-7602-4997-8896-A6A8DDC2C427}" type="slidenum">
              <a:rPr lang="el-GR" altLang="el-GR">
                <a:solidFill>
                  <a:prstClr val="black"/>
                </a:solidFill>
              </a:rPr>
              <a:pPr/>
              <a:t>42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337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18A69-CEE5-4C4C-A8C6-44C46E59CBFB}" type="slidenum">
              <a:rPr lang="el-GR" altLang="el-GR">
                <a:solidFill>
                  <a:prstClr val="black"/>
                </a:solidFill>
              </a:rPr>
              <a:pPr/>
              <a:t>6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8A5E6-7DAC-4366-9452-00EA9DEA0BC3}" type="slidenum">
              <a:rPr lang="el-GR" altLang="el-GR">
                <a:solidFill>
                  <a:prstClr val="black"/>
                </a:solidFill>
              </a:rPr>
              <a:pPr/>
              <a:t>7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F1846-2F87-4E28-8AE6-24F96EAAC839}" type="slidenum">
              <a:rPr lang="el-GR" altLang="el-GR">
                <a:solidFill>
                  <a:prstClr val="black"/>
                </a:solidFill>
              </a:rPr>
              <a:pPr/>
              <a:t>8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C8933-B00B-4495-8B8A-9863B84286B8}" type="slidenum">
              <a:rPr lang="el-GR" altLang="el-GR">
                <a:solidFill>
                  <a:prstClr val="black"/>
                </a:solidFill>
              </a:rPr>
              <a:pPr/>
              <a:t>9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37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EFF4E-4E50-4E08-B9DB-D9A8F4BA96E1}" type="slidenum">
              <a:rPr lang="el-GR" altLang="el-GR">
                <a:solidFill>
                  <a:prstClr val="black"/>
                </a:solidFill>
              </a:rPr>
              <a:pPr/>
              <a:t>10</a:t>
            </a:fld>
            <a:endParaRPr lang="el-GR" altLang="el-GR">
              <a:solidFill>
                <a:prstClr val="black"/>
              </a:solidFill>
            </a:endParaRPr>
          </a:p>
        </p:txBody>
      </p:sp>
      <p:sp>
        <p:nvSpPr>
          <p:cNvPr id="239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458AB-920B-4705-9B28-57CAF38710D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64133-87FF-463B-AE3C-BB2FA97CBDCE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6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E63C5-C91D-4ABF-AD80-456AF28EEFF5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D2D46-3F10-456F-A716-B3EFC3988DE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CF174-7D6E-455E-ABEB-820FE96B1330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02E7D-A53D-4DCD-B4C9-BC559D9895DE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3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B4935-9E14-42B9-9CB0-6DB79CF047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2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1EE0C-4C98-4F2D-983E-29BA927CBBA0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6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65FFB-E2B6-4997-B02F-F2F5F202A34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01E4D-F5A1-471A-AB69-15C9624F723E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23100-69D8-4043-9DF0-47B6D969BF12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8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98E3CB-44F9-4422-8E92-0F9F3964E314}" type="slidenum">
              <a:rPr lang="el-GR" alt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l-GR" sz="2800" dirty="0" smtClean="0"/>
              <a:t>Πειραματικά εργαλεία </a:t>
            </a:r>
            <a:br>
              <a:rPr lang="el-GR" altLang="el-GR" sz="2800" dirty="0" smtClean="0"/>
            </a:br>
            <a:r>
              <a:rPr lang="el-GR" altLang="el-GR" sz="2800" dirty="0" smtClean="0"/>
              <a:t>Μια </a:t>
            </a:r>
            <a:r>
              <a:rPr lang="el-GR" altLang="el-GR" sz="2800" dirty="0"/>
              <a:t>σύντομη ιστορική </a:t>
            </a:r>
            <a:r>
              <a:rPr lang="el-GR" altLang="el-GR" sz="2800" dirty="0" smtClean="0"/>
              <a:t>ανασκόπηση  </a:t>
            </a:r>
            <a:endParaRPr lang="el-GR" altLang="el-GR" sz="2800" dirty="0"/>
          </a:p>
        </p:txBody>
      </p:sp>
    </p:spTree>
    <p:extLst>
      <p:ext uri="{BB962C8B-B14F-4D97-AF65-F5344CB8AC3E}">
        <p14:creationId xmlns:p14="http://schemas.microsoft.com/office/powerpoint/2010/main" val="9713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σάρωση0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4813"/>
            <a:ext cx="4386262" cy="60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97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σάρωση0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3467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1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σάρωση0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9275"/>
            <a:ext cx="5030788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4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σάρωση0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5535612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8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σάρωση0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5018088" cy="63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62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σάρωση0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5297487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93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σάρωση0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865687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8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σάρωση0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813"/>
            <a:ext cx="4862512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63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σάρωση01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4927600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19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σάρωση01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487203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9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σάρωση01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3838"/>
            <a:ext cx="5435600" cy="64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76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σάρωση01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151438" cy="62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4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σάρωση01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576762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0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σάρωση01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6250"/>
            <a:ext cx="52070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89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σάρωση0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49784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79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σάρωση01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854575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31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σάρωση0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813"/>
            <a:ext cx="5008562" cy="61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6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σάρωση0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233363"/>
            <a:ext cx="606742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3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σάρωση0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0350"/>
            <a:ext cx="5292725" cy="64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58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σάρωση01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4813"/>
            <a:ext cx="5030788" cy="59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68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σάρωση0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0350"/>
            <a:ext cx="4605337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8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σάρωση01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0350"/>
            <a:ext cx="5153025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62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σάρωση01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921250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59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σάρωση01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8913"/>
            <a:ext cx="5419725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6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σάρωση01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09905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4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σάρωση01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5280025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41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σάρωση0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5116513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79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σάρωση01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0350"/>
            <a:ext cx="5430837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4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σάρωση01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6250"/>
            <a:ext cx="4905375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51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σάρωση0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0350"/>
            <a:ext cx="5326063" cy="64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88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σάρωση01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0350"/>
            <a:ext cx="5157788" cy="6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91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σάρωση01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4897437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61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σάρωση01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5368925" cy="639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06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σάρωση0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504825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73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σάρωση0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0350"/>
            <a:ext cx="4949825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36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σάρωση0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33375"/>
            <a:ext cx="5226050" cy="60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7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σάρωση0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76250"/>
            <a:ext cx="4852987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2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σάρωση0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5276850" cy="62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9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σάρωση0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824413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7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σάρωση0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20713"/>
            <a:ext cx="408940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0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σάρωση0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449888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74767"/>
      </p:ext>
    </p:extLst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43</Words>
  <Application>Microsoft Office PowerPoint</Application>
  <PresentationFormat>Προβολή στην οθόνη (4:3)</PresentationFormat>
  <Paragraphs>42</Paragraphs>
  <Slides>42</Slides>
  <Notes>41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3" baseType="lpstr">
      <vt:lpstr>Προεπιλεγμένη σχεδίαση</vt:lpstr>
      <vt:lpstr>Πειραματικά εργαλεία  Μια σύντομη ιστορική ανασκόπηση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Πειραματικά εργαλεία  Μια σύντομη ιστορική ανασκόπηση  </dc:title>
  <dc:creator>Dionisis</dc:creator>
  <cp:lastModifiedBy>Dionisis</cp:lastModifiedBy>
  <cp:revision>1</cp:revision>
  <dcterms:created xsi:type="dcterms:W3CDTF">2013-11-05T23:36:01Z</dcterms:created>
  <dcterms:modified xsi:type="dcterms:W3CDTF">2013-11-05T23:39:52Z</dcterms:modified>
</cp:coreProperties>
</file>