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CEA6B7-A8F9-41AA-9440-BA481643A338}" type="datetimeFigureOut">
              <a:rPr lang="el-GR" smtClean="0"/>
              <a:t>6/11/2013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C5D97-A32A-44CE-86FA-D2786BCFF81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325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E67BBD-C2CC-483B-977A-C0248C6818C7}" type="slidenum">
              <a:rPr lang="el-GR" altLang="el-GR">
                <a:solidFill>
                  <a:prstClr val="black"/>
                </a:solidFill>
              </a:rPr>
              <a:pPr/>
              <a:t>2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150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E1A7AD-7557-473A-98E6-16154EC89C49}" type="slidenum">
              <a:rPr lang="el-GR" altLang="el-GR">
                <a:solidFill>
                  <a:prstClr val="black"/>
                </a:solidFill>
              </a:rPr>
              <a:pPr/>
              <a:t>11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437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B4535C-0EA8-4B3C-8607-EDD1951026BA}" type="slidenum">
              <a:rPr lang="el-GR" altLang="el-GR">
                <a:solidFill>
                  <a:prstClr val="black"/>
                </a:solidFill>
              </a:rPr>
              <a:pPr/>
              <a:t>12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457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8FCA71-DDBA-4E1B-BF7B-9E39CF2E91AA}" type="slidenum">
              <a:rPr lang="el-GR" altLang="el-GR">
                <a:solidFill>
                  <a:prstClr val="black"/>
                </a:solidFill>
              </a:rPr>
              <a:pPr/>
              <a:t>13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478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F1AE08-970A-4E50-84E1-372826E28BE5}" type="slidenum">
              <a:rPr lang="el-GR" altLang="el-GR">
                <a:solidFill>
                  <a:prstClr val="black"/>
                </a:solidFill>
              </a:rPr>
              <a:pPr/>
              <a:t>14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498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FD8D64-DD20-4A88-8A67-272E563EFF8C}" type="slidenum">
              <a:rPr lang="el-GR" altLang="el-GR">
                <a:solidFill>
                  <a:prstClr val="black"/>
                </a:solidFill>
              </a:rPr>
              <a:pPr/>
              <a:t>15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519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B046EA-C055-4783-A1E5-C0AE336D999F}" type="slidenum">
              <a:rPr lang="el-GR" altLang="el-GR">
                <a:solidFill>
                  <a:prstClr val="black"/>
                </a:solidFill>
              </a:rPr>
              <a:pPr/>
              <a:t>16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539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0BC08A-B1A8-47AB-B3DE-0B9A03C09AA5}" type="slidenum">
              <a:rPr lang="el-GR" altLang="el-GR">
                <a:solidFill>
                  <a:prstClr val="black"/>
                </a:solidFill>
              </a:rPr>
              <a:pPr/>
              <a:t>17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560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287AC9-A93A-493F-8A46-816EB7AFA686}" type="slidenum">
              <a:rPr lang="el-GR" altLang="el-GR">
                <a:solidFill>
                  <a:prstClr val="black"/>
                </a:solidFill>
              </a:rPr>
              <a:pPr/>
              <a:t>18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580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B12AA3-4A5D-49E3-A38D-8974A374C9DA}" type="slidenum">
              <a:rPr lang="el-GR" altLang="el-GR">
                <a:solidFill>
                  <a:prstClr val="black"/>
                </a:solidFill>
              </a:rPr>
              <a:pPr/>
              <a:t>19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621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CFE9E7-34FB-4E09-B5F9-58F94E97872D}" type="slidenum">
              <a:rPr lang="el-GR" altLang="el-GR">
                <a:solidFill>
                  <a:prstClr val="black"/>
                </a:solidFill>
              </a:rPr>
              <a:pPr/>
              <a:t>20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682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A182B5-8E15-4546-B7F6-7B82FB97FA1D}" type="slidenum">
              <a:rPr lang="el-GR" altLang="el-GR">
                <a:solidFill>
                  <a:prstClr val="black"/>
                </a:solidFill>
              </a:rPr>
              <a:pPr/>
              <a:t>3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170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7E9727-697F-4C1C-B924-2A13A5CC6AAF}" type="slidenum">
              <a:rPr lang="el-GR" altLang="el-GR">
                <a:solidFill>
                  <a:prstClr val="black"/>
                </a:solidFill>
              </a:rPr>
              <a:pPr/>
              <a:t>21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703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DEE303-DFF0-4E35-8123-E28D3FED738C}" type="slidenum">
              <a:rPr lang="el-GR" altLang="el-GR">
                <a:solidFill>
                  <a:prstClr val="black"/>
                </a:solidFill>
              </a:rPr>
              <a:pPr/>
              <a:t>22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723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8BB5F0-D5B2-4681-9B21-32467BFF6AFB}" type="slidenum">
              <a:rPr lang="el-GR" altLang="el-GR">
                <a:solidFill>
                  <a:prstClr val="black"/>
                </a:solidFill>
              </a:rPr>
              <a:pPr/>
              <a:t>23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764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90575A-895E-4598-8817-485C78DE4803}" type="slidenum">
              <a:rPr lang="el-GR" altLang="el-GR">
                <a:solidFill>
                  <a:prstClr val="black"/>
                </a:solidFill>
              </a:rPr>
              <a:pPr/>
              <a:t>24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805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4E2BAE-D18C-49B1-8D95-08688841AFCD}" type="slidenum">
              <a:rPr lang="el-GR" altLang="el-GR">
                <a:solidFill>
                  <a:prstClr val="black"/>
                </a:solidFill>
              </a:rPr>
              <a:pPr/>
              <a:t>25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826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2A5456-D1C5-41A6-8C40-4C179485AECA}" type="slidenum">
              <a:rPr lang="el-GR" altLang="el-GR">
                <a:solidFill>
                  <a:prstClr val="black"/>
                </a:solidFill>
              </a:rPr>
              <a:pPr/>
              <a:t>26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867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6879E7-EE1B-4B41-8070-B9D6AA87F2AF}" type="slidenum">
              <a:rPr lang="el-GR" altLang="el-GR">
                <a:solidFill>
                  <a:prstClr val="black"/>
                </a:solidFill>
              </a:rPr>
              <a:pPr/>
              <a:t>27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887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AE0999-4767-4280-AF89-18F50CEAE07E}" type="slidenum">
              <a:rPr lang="el-GR" altLang="el-GR">
                <a:solidFill>
                  <a:prstClr val="black"/>
                </a:solidFill>
              </a:rPr>
              <a:pPr/>
              <a:t>28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908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AAD585-241A-4512-8D8A-7EA70893141C}" type="slidenum">
              <a:rPr lang="el-GR" altLang="el-GR">
                <a:solidFill>
                  <a:prstClr val="black"/>
                </a:solidFill>
              </a:rPr>
              <a:pPr/>
              <a:t>29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949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319E23-BF1D-4ACD-BC9E-8EBD25006DDF}" type="slidenum">
              <a:rPr lang="el-GR" altLang="el-GR">
                <a:solidFill>
                  <a:prstClr val="black"/>
                </a:solidFill>
              </a:rPr>
              <a:pPr/>
              <a:t>30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990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3DDAF7-D630-4A51-8CEC-E6DDA5D0E4CE}" type="slidenum">
              <a:rPr lang="el-GR" altLang="el-GR">
                <a:solidFill>
                  <a:prstClr val="black"/>
                </a:solidFill>
              </a:rPr>
              <a:pPr/>
              <a:t>4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211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3EC9B9-B4C5-47CB-9000-C60E1D8C7A42}" type="slidenum">
              <a:rPr lang="el-GR" altLang="el-GR">
                <a:solidFill>
                  <a:prstClr val="black"/>
                </a:solidFill>
              </a:rPr>
              <a:pPr/>
              <a:t>31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303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88FE5D-1CF7-4F95-9DEB-76F543B47B56}" type="slidenum">
              <a:rPr lang="el-GR" altLang="el-GR">
                <a:solidFill>
                  <a:prstClr val="black"/>
                </a:solidFill>
              </a:rPr>
              <a:pPr/>
              <a:t>32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3112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B366E2-F147-4428-AC2B-0EDA1AC614FF}" type="slidenum">
              <a:rPr lang="el-GR" altLang="el-GR">
                <a:solidFill>
                  <a:prstClr val="black"/>
                </a:solidFill>
              </a:rPr>
              <a:pPr/>
              <a:t>33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3133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65AD20-6BAE-4245-B1C0-29500A771F35}" type="slidenum">
              <a:rPr lang="el-GR" altLang="el-GR">
                <a:solidFill>
                  <a:prstClr val="black"/>
                </a:solidFill>
              </a:rPr>
              <a:pPr/>
              <a:t>34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3153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32846E-5E0E-47C5-9EFC-B06F09DD20D9}" type="slidenum">
              <a:rPr lang="el-GR" altLang="el-GR">
                <a:solidFill>
                  <a:prstClr val="black"/>
                </a:solidFill>
              </a:rPr>
              <a:pPr/>
              <a:t>35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3194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F2E995-1EC3-4628-9F6C-00E72F43159F}" type="slidenum">
              <a:rPr lang="el-GR" altLang="el-GR">
                <a:solidFill>
                  <a:prstClr val="black"/>
                </a:solidFill>
              </a:rPr>
              <a:pPr/>
              <a:t>36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3215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A160AE-92A1-4E3E-8462-61FD555AC452}" type="slidenum">
              <a:rPr lang="el-GR" altLang="el-GR">
                <a:solidFill>
                  <a:prstClr val="black"/>
                </a:solidFill>
              </a:rPr>
              <a:pPr/>
              <a:t>37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3235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21884F-66DE-4B19-8CBB-879387EB1496}" type="slidenum">
              <a:rPr lang="el-GR" altLang="el-GR">
                <a:solidFill>
                  <a:prstClr val="black"/>
                </a:solidFill>
              </a:rPr>
              <a:pPr/>
              <a:t>38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3256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E427F4-A63F-4386-A6EE-53A659E3D5E5}" type="slidenum">
              <a:rPr lang="el-GR" altLang="el-GR">
                <a:solidFill>
                  <a:prstClr val="black"/>
                </a:solidFill>
              </a:rPr>
              <a:pPr/>
              <a:t>39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3297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5CCDB7-4C34-48EC-8868-3BDE80DF78D0}" type="slidenum">
              <a:rPr lang="el-GR" altLang="el-GR">
                <a:solidFill>
                  <a:prstClr val="black"/>
                </a:solidFill>
              </a:rPr>
              <a:pPr/>
              <a:t>40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3338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E29B15-5A6C-40F9-A3FD-D7D5736C225B}" type="slidenum">
              <a:rPr lang="el-GR" altLang="el-GR">
                <a:solidFill>
                  <a:prstClr val="black"/>
                </a:solidFill>
              </a:rPr>
              <a:pPr/>
              <a:t>5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232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D8372C-AC29-4673-BA4A-3F1D76036AB7}" type="slidenum">
              <a:rPr lang="el-GR" altLang="el-GR">
                <a:solidFill>
                  <a:prstClr val="black"/>
                </a:solidFill>
              </a:rPr>
              <a:pPr/>
              <a:t>41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3358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0F2B9-7602-4997-8896-A6A8DDC2C427}" type="slidenum">
              <a:rPr lang="el-GR" altLang="el-GR">
                <a:solidFill>
                  <a:prstClr val="black"/>
                </a:solidFill>
              </a:rPr>
              <a:pPr/>
              <a:t>42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3379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C18A69-CEE5-4C4C-A8C6-44C46E59CBFB}" type="slidenum">
              <a:rPr lang="el-GR" altLang="el-GR">
                <a:solidFill>
                  <a:prstClr val="black"/>
                </a:solidFill>
              </a:rPr>
              <a:pPr/>
              <a:t>6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252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78A5E6-7DAC-4366-9452-00EA9DEA0BC3}" type="slidenum">
              <a:rPr lang="el-GR" altLang="el-GR">
                <a:solidFill>
                  <a:prstClr val="black"/>
                </a:solidFill>
              </a:rPr>
              <a:pPr/>
              <a:t>7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273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9F1846-2F87-4E28-8AE6-24F96EAAC839}" type="slidenum">
              <a:rPr lang="el-GR" altLang="el-GR">
                <a:solidFill>
                  <a:prstClr val="black"/>
                </a:solidFill>
              </a:rPr>
              <a:pPr/>
              <a:t>8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334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2C8933-B00B-4495-8B8A-9863B84286B8}" type="slidenum">
              <a:rPr lang="el-GR" altLang="el-GR">
                <a:solidFill>
                  <a:prstClr val="black"/>
                </a:solidFill>
              </a:rPr>
              <a:pPr/>
              <a:t>9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375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6EFF4E-4E50-4E08-B9DB-D9A8F4BA96E1}" type="slidenum">
              <a:rPr lang="el-GR" altLang="el-GR">
                <a:solidFill>
                  <a:prstClr val="black"/>
                </a:solidFill>
              </a:rPr>
              <a:pPr/>
              <a:t>10</a:t>
            </a:fld>
            <a:endParaRPr lang="el-GR" altLang="el-GR">
              <a:solidFill>
                <a:prstClr val="black"/>
              </a:solidFill>
            </a:endParaRPr>
          </a:p>
        </p:txBody>
      </p:sp>
      <p:sp>
        <p:nvSpPr>
          <p:cNvPr id="2396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1458AB-920B-4705-9B28-57CAF38710DA}" type="slidenum">
              <a:rPr lang="el-GR" altLang="el-GR">
                <a:solidFill>
                  <a:srgbClr val="000000"/>
                </a:solidFill>
              </a:rPr>
              <a:pPr/>
              <a:t>‹#›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454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264133-87FF-463B-AE3C-BB2FA97CBDCE}" type="slidenum">
              <a:rPr lang="el-GR" altLang="el-GR">
                <a:solidFill>
                  <a:srgbClr val="000000"/>
                </a:solidFill>
              </a:rPr>
              <a:pPr/>
              <a:t>‹#›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065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AE63C5-C91D-4ABF-AD80-456AF28EEFF5}" type="slidenum">
              <a:rPr lang="el-GR" altLang="el-GR">
                <a:solidFill>
                  <a:srgbClr val="000000"/>
                </a:solidFill>
              </a:rPr>
              <a:pPr/>
              <a:t>‹#›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19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4D2D46-3F10-456F-A716-B3EFC3988DEF}" type="slidenum">
              <a:rPr lang="el-GR" altLang="el-GR">
                <a:solidFill>
                  <a:srgbClr val="000000"/>
                </a:solidFill>
              </a:rPr>
              <a:pPr/>
              <a:t>‹#›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ECF174-7D6E-455E-ABEB-820FE96B1330}" type="slidenum">
              <a:rPr lang="el-GR" altLang="el-GR">
                <a:solidFill>
                  <a:srgbClr val="000000"/>
                </a:solidFill>
              </a:rPr>
              <a:pPr/>
              <a:t>‹#›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56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102E7D-A53D-4DCD-B4C9-BC559D9895DE}" type="slidenum">
              <a:rPr lang="el-GR" altLang="el-GR">
                <a:solidFill>
                  <a:srgbClr val="000000"/>
                </a:solidFill>
              </a:rPr>
              <a:pPr/>
              <a:t>‹#›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033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EB4935-9E14-42B9-9CB0-6DB79CF047BB}" type="slidenum">
              <a:rPr lang="el-GR" altLang="el-GR">
                <a:solidFill>
                  <a:srgbClr val="000000"/>
                </a:solidFill>
              </a:rPr>
              <a:pPr/>
              <a:t>‹#›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22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01EE0C-4C98-4F2D-983E-29BA927CBBA0}" type="slidenum">
              <a:rPr lang="el-GR" altLang="el-GR">
                <a:solidFill>
                  <a:srgbClr val="000000"/>
                </a:solidFill>
              </a:rPr>
              <a:pPr/>
              <a:t>‹#›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561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665FFB-E2B6-4997-B02F-F2F5F202A347}" type="slidenum">
              <a:rPr lang="el-GR" altLang="el-GR">
                <a:solidFill>
                  <a:srgbClr val="000000"/>
                </a:solidFill>
              </a:rPr>
              <a:pPr/>
              <a:t>‹#›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591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D01E4D-F5A1-471A-AB69-15C9624F723E}" type="slidenum">
              <a:rPr lang="el-GR" altLang="el-GR">
                <a:solidFill>
                  <a:srgbClr val="000000"/>
                </a:solidFill>
              </a:rPr>
              <a:pPr/>
              <a:t>‹#›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938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923100-69D8-4043-9DF0-47B6D969BF12}" type="slidenum">
              <a:rPr lang="el-GR" altLang="el-GR">
                <a:solidFill>
                  <a:srgbClr val="000000"/>
                </a:solidFill>
              </a:rPr>
              <a:pPr/>
              <a:t>‹#›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181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 altLang="el-G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98E3CB-44F9-4422-8E92-0F9F3964E314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12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l-GR" sz="2800" dirty="0" smtClean="0"/>
              <a:t>Πειραματικά εργαλεία </a:t>
            </a:r>
            <a:br>
              <a:rPr lang="el-GR" altLang="el-GR" sz="2800" dirty="0" smtClean="0"/>
            </a:br>
            <a:r>
              <a:rPr lang="el-GR" altLang="el-GR" sz="2800" dirty="0" smtClean="0"/>
              <a:t>Μια </a:t>
            </a:r>
            <a:r>
              <a:rPr lang="el-GR" altLang="el-GR" sz="2800" dirty="0"/>
              <a:t>σύντομη ιστορική </a:t>
            </a:r>
            <a:r>
              <a:rPr lang="el-GR" altLang="el-GR" sz="2800" dirty="0" smtClean="0"/>
              <a:t>ανασκόπηση  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9713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594" name="Picture 2" descr="σάρωση01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04813"/>
            <a:ext cx="4386262" cy="606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297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690" name="Picture 2" descr="σάρωση01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88913"/>
            <a:ext cx="5346700" cy="623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019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738" name="Picture 2" descr="σάρωση01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549275"/>
            <a:ext cx="5030788" cy="597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441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2" descr="σάρωση01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88913"/>
            <a:ext cx="5535612" cy="64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880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4" name="Picture 2" descr="σάρωση01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333375"/>
            <a:ext cx="5018088" cy="632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625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882" name="Picture 2" descr="σάρωση01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33375"/>
            <a:ext cx="5297487" cy="617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893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930" name="Picture 2" descr="σάρωση012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549275"/>
            <a:ext cx="4865687" cy="583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787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978" name="Picture 2" descr="σάρωση01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04813"/>
            <a:ext cx="4862512" cy="612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663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026" name="Picture 2" descr="σάρωση01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33375"/>
            <a:ext cx="4927600" cy="625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919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122" name="Picture 2" descr="σάρωση01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33375"/>
            <a:ext cx="4872038" cy="587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793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8" name="Picture 2" descr="σάρωση010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23838"/>
            <a:ext cx="5435600" cy="644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4768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266" name="Picture 2" descr="σάρωση013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33375"/>
            <a:ext cx="5151438" cy="620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94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314" name="Picture 2" descr="σάρωση013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549275"/>
            <a:ext cx="4576762" cy="554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402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62" name="Picture 2" descr="σάρωση01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476250"/>
            <a:ext cx="5207000" cy="612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16899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458" name="Picture 2" descr="σάρωση01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4978400" cy="587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795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554" name="Picture 2" descr="σάρωση014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549275"/>
            <a:ext cx="4854575" cy="583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311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602" name="Picture 2" descr="σάρωση01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04813"/>
            <a:ext cx="5008562" cy="610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0667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698" name="Picture 2" descr="σάρωση01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8" y="233363"/>
            <a:ext cx="6067425" cy="639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5309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746" name="Picture 2" descr="σάρωση014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60350"/>
            <a:ext cx="5292725" cy="648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9589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794" name="Picture 2" descr="σάρωση01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04813"/>
            <a:ext cx="5030788" cy="59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1682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890" name="Picture 2" descr="σάρωση01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60350"/>
            <a:ext cx="4605337" cy="616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081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Picture 2" descr="σάρωση01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60350"/>
            <a:ext cx="5153025" cy="612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7622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986" name="Picture 2" descr="σάρωση015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549275"/>
            <a:ext cx="4921250" cy="583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0590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082" name="Picture 2" descr="σάρωση015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88913"/>
            <a:ext cx="5419725" cy="646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5362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274" name="Picture 2" descr="σάρωση015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33375"/>
            <a:ext cx="5099050" cy="612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440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322" name="Picture 2" descr="σάρωση016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88913"/>
            <a:ext cx="5280025" cy="641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0418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370" name="Picture 2" descr="σάρωση016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88913"/>
            <a:ext cx="5116513" cy="623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879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466" name="Picture 2" descr="σάρωση0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60350"/>
            <a:ext cx="5430837" cy="641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344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514" name="Picture 2" descr="σάρωση01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476250"/>
            <a:ext cx="4905375" cy="604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5517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562" name="Picture 2" descr="σάρωση016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60350"/>
            <a:ext cx="5326063" cy="648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7887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610" name="Picture 2" descr="σάρωση01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60350"/>
            <a:ext cx="5157788" cy="639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4911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706" name="Picture 2" descr="σάρωση016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33375"/>
            <a:ext cx="4897437" cy="609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613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2" name="Picture 2" descr="σάρωση01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88913"/>
            <a:ext cx="5368925" cy="639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4065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802" name="Picture 2" descr="σάρωση01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33375"/>
            <a:ext cx="5048250" cy="633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4736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850" name="Picture 2" descr="σάρωση017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60350"/>
            <a:ext cx="4949825" cy="625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8363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898" name="Picture 2" descr="σάρωση017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333375"/>
            <a:ext cx="5226050" cy="607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970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0" name="Picture 2" descr="σάρωση01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76250"/>
            <a:ext cx="4852987" cy="5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026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2" descr="σάρωση01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333375"/>
            <a:ext cx="5276850" cy="621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593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2" descr="σάρωση01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620713"/>
            <a:ext cx="4824413" cy="567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373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450" name="Picture 2" descr="σάρωση01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620713"/>
            <a:ext cx="4089400" cy="581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508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546" name="Picture 2" descr="σάρωση01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33375"/>
            <a:ext cx="5449888" cy="633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274767"/>
      </p:ext>
    </p:extLst>
  </p:cSld>
  <p:clrMapOvr>
    <a:masterClrMapping/>
  </p:clrMapOvr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43</Words>
  <Application>Microsoft Office PowerPoint</Application>
  <PresentationFormat>Προβολή στην οθόνη (4:3)</PresentationFormat>
  <Paragraphs>42</Paragraphs>
  <Slides>42</Slides>
  <Notes>41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42</vt:i4>
      </vt:variant>
    </vt:vector>
  </HeadingPairs>
  <TitlesOfParts>
    <vt:vector size="43" baseType="lpstr">
      <vt:lpstr>Προεπιλεγμένη σχεδίαση</vt:lpstr>
      <vt:lpstr>Πειραματικά εργαλεία  Μια σύντομη ιστορική ανασκόπηση 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Πειραματικά εργαλεία  Μια σύντομη ιστορική ανασκόπηση  </dc:title>
  <dc:creator>Dionisis</dc:creator>
  <cp:lastModifiedBy>Dionisis</cp:lastModifiedBy>
  <cp:revision>1</cp:revision>
  <dcterms:created xsi:type="dcterms:W3CDTF">2013-11-05T23:36:01Z</dcterms:created>
  <dcterms:modified xsi:type="dcterms:W3CDTF">2013-11-05T23:39:52Z</dcterms:modified>
</cp:coreProperties>
</file>