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9" r:id="rId3"/>
    <p:sldId id="260" r:id="rId4"/>
    <p:sldId id="264" r:id="rId5"/>
    <p:sldId id="257" r:id="rId6"/>
    <p:sldId id="258" r:id="rId7"/>
    <p:sldId id="265" r:id="rId8"/>
    <p:sldId id="262" r:id="rId9"/>
    <p:sldId id="266" r:id="rId10"/>
    <p:sldId id="267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82503-FA02-4EFC-AE95-4EC38C4AED1F}" type="datetimeFigureOut">
              <a:rPr lang="el-GR" smtClean="0"/>
              <a:t>2/10/2015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B9D88-6CDF-4443-ABBF-675B7D7DD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977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D0D9-4DDF-4CA4-8BDD-ECA87F002129}" type="datetime1">
              <a:rPr lang="el-GR" smtClean="0"/>
              <a:t>2/10/2015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5F55-80E5-4E69-8555-A3F861907275}" type="datetime1">
              <a:rPr lang="el-GR" smtClean="0"/>
              <a:t>2/10/2015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75E30-7131-4D9F-B631-E2DB8C85C210}" type="datetime1">
              <a:rPr lang="el-GR" smtClean="0"/>
              <a:t>2/10/2015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D6A3-078F-4AE4-B02D-68F72D10E5A7}" type="datetime1">
              <a:rPr lang="el-GR" smtClean="0"/>
              <a:t>2/10/2015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FBBA8-769D-4170-8DA7-4BE44B3E33E5}" type="datetime1">
              <a:rPr lang="el-GR" smtClean="0"/>
              <a:t>2/10/2015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C938-3B67-4220-9625-63FCD876513A}" type="datetime1">
              <a:rPr lang="el-GR" smtClean="0"/>
              <a:t>2/10/2015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9FB4B-63DB-4A06-B392-3EE73EF6BF4D}" type="datetime1">
              <a:rPr lang="el-GR" smtClean="0"/>
              <a:t>2/10/2015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17EEA-77C9-49DF-A91D-AE81B78B1309}" type="datetime1">
              <a:rPr lang="el-GR" smtClean="0"/>
              <a:t>2/10/2015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8B2-DC91-4C7E-B370-E789F5147A40}" type="datetime1">
              <a:rPr lang="el-GR" smtClean="0"/>
              <a:t>2/10/2015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52E6-4640-4659-9478-FF4E88A8A2A1}" type="datetime1">
              <a:rPr lang="el-GR" smtClean="0"/>
              <a:t>2/10/2015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694DC-78B9-4040-B6FB-059ADDF36718}" type="datetime1">
              <a:rPr lang="el-GR" smtClean="0"/>
              <a:t>2/10/2015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5E31AF5-561C-4E0B-A29F-1076FCF9D394}" type="datetime1">
              <a:rPr lang="el-GR" smtClean="0"/>
              <a:t>2/10/2015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vkollias@uth.g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Βασικες</a:t>
            </a:r>
            <a:r>
              <a:rPr lang="el-GR" dirty="0" smtClean="0"/>
              <a:t> </a:t>
            </a:r>
            <a:r>
              <a:rPr lang="el-GR" dirty="0" err="1" smtClean="0"/>
              <a:t>Εννοιες</a:t>
            </a:r>
            <a:r>
              <a:rPr lang="el-GR" dirty="0" smtClean="0"/>
              <a:t> </a:t>
            </a:r>
            <a:r>
              <a:rPr lang="el-GR" dirty="0" err="1" smtClean="0"/>
              <a:t>Φυσικης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Βασιλης</a:t>
            </a:r>
            <a:r>
              <a:rPr lang="el-GR" dirty="0" smtClean="0"/>
              <a:t> </a:t>
            </a:r>
            <a:r>
              <a:rPr lang="el-GR" dirty="0" err="1" smtClean="0"/>
              <a:t>Κολλιας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21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Παραδειγμα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311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Μια </a:t>
            </a:r>
            <a:r>
              <a:rPr lang="el-GR" dirty="0" err="1" smtClean="0"/>
              <a:t>καλη</a:t>
            </a:r>
            <a:r>
              <a:rPr lang="el-GR" dirty="0" smtClean="0"/>
              <a:t> επένδυση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 smtClean="0"/>
              <a:t>Κοστη</a:t>
            </a:r>
            <a:r>
              <a:rPr lang="el-GR" dirty="0" smtClean="0"/>
              <a:t> </a:t>
            </a:r>
            <a:r>
              <a:rPr lang="el-GR" dirty="0" err="1" smtClean="0"/>
              <a:t>σπουδων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/>
              <a:t>(</a:t>
            </a:r>
            <a:r>
              <a:rPr lang="el-GR" dirty="0" err="1" smtClean="0"/>
              <a:t>Αγγλια</a:t>
            </a:r>
            <a:r>
              <a:rPr lang="el-GR" dirty="0" smtClean="0"/>
              <a:t>) 16000 </a:t>
            </a:r>
            <a:r>
              <a:rPr lang="el-GR" dirty="0" err="1" smtClean="0"/>
              <a:t>Ευρω</a:t>
            </a:r>
            <a:r>
              <a:rPr lang="el-GR" dirty="0" smtClean="0"/>
              <a:t> /ετος+9000Ευρω </a:t>
            </a:r>
            <a:r>
              <a:rPr lang="el-GR" dirty="0" err="1" smtClean="0"/>
              <a:t>φαγητο</a:t>
            </a:r>
            <a:r>
              <a:rPr lang="el-GR" dirty="0" smtClean="0"/>
              <a:t> και </a:t>
            </a:r>
            <a:r>
              <a:rPr lang="el-GR" dirty="0" err="1" smtClean="0"/>
              <a:t>διαμονη</a:t>
            </a:r>
            <a:endParaRPr lang="el-GR" dirty="0" smtClean="0"/>
          </a:p>
          <a:p>
            <a:pPr lvl="1"/>
            <a:r>
              <a:rPr lang="el-GR" dirty="0" smtClean="0"/>
              <a:t>(ΗΠΑ) </a:t>
            </a:r>
            <a:r>
              <a:rPr lang="el-GR" dirty="0" err="1" smtClean="0"/>
              <a:t>περιπου</a:t>
            </a:r>
            <a:r>
              <a:rPr lang="el-GR" dirty="0" smtClean="0"/>
              <a:t> 30000 </a:t>
            </a:r>
            <a:r>
              <a:rPr lang="el-GR" dirty="0" err="1" smtClean="0"/>
              <a:t>Ευρω</a:t>
            </a:r>
            <a:r>
              <a:rPr lang="el-GR" dirty="0" smtClean="0"/>
              <a:t> </a:t>
            </a:r>
            <a:r>
              <a:rPr lang="el-GR" dirty="0" err="1" smtClean="0"/>
              <a:t>συνολικα</a:t>
            </a:r>
            <a:r>
              <a:rPr lang="el-GR" dirty="0" smtClean="0"/>
              <a:t> /</a:t>
            </a:r>
            <a:r>
              <a:rPr lang="el-GR" dirty="0" err="1" smtClean="0"/>
              <a:t>ετος</a:t>
            </a:r>
            <a:endParaRPr lang="el-GR" dirty="0"/>
          </a:p>
          <a:p>
            <a:pPr lvl="1"/>
            <a:r>
              <a:rPr lang="el-GR" dirty="0" smtClean="0"/>
              <a:t>(Γαλλία) περίπου 15000 Ευρώ  (+ έξοδα γλώσσας και ταξιδιών)</a:t>
            </a:r>
          </a:p>
          <a:p>
            <a:pPr lvl="1"/>
            <a:r>
              <a:rPr lang="el-GR" dirty="0" smtClean="0"/>
              <a:t>(Ολλανδία) περίπου 12000 Ευρώ (+ έξοδα γλώσσας και </a:t>
            </a:r>
            <a:r>
              <a:rPr lang="el-GR" dirty="0" err="1" smtClean="0"/>
              <a:t>ταξιδιων</a:t>
            </a:r>
            <a:r>
              <a:rPr lang="el-GR" dirty="0" smtClean="0"/>
              <a:t>)</a:t>
            </a:r>
          </a:p>
          <a:p>
            <a:pPr marL="457200" lvl="1" indent="0">
              <a:buNone/>
            </a:pPr>
            <a:endParaRPr lang="el-GR" dirty="0" smtClean="0"/>
          </a:p>
          <a:p>
            <a:pPr lvl="1"/>
            <a:endParaRPr lang="el-GR" dirty="0"/>
          </a:p>
          <a:p>
            <a:r>
              <a:rPr lang="el-GR" dirty="0" smtClean="0"/>
              <a:t>Κάνατε μια πολύ καλή επένδυση. Στο χέρι σας είναι να αποδώσει ακόμα περισσότερο!</a:t>
            </a:r>
          </a:p>
          <a:p>
            <a:r>
              <a:rPr lang="el-GR" dirty="0" smtClean="0"/>
              <a:t>Αν θελήσετε να συνεχίσετε με σπουδές στο </a:t>
            </a:r>
            <a:r>
              <a:rPr lang="el-GR" dirty="0" err="1" smtClean="0"/>
              <a:t>εξωτερικο</a:t>
            </a:r>
            <a:r>
              <a:rPr lang="el-GR" dirty="0" smtClean="0"/>
              <a:t> θα είστε πολύ καλύτερα προετοιμασμένοι/ες</a:t>
            </a:r>
          </a:p>
          <a:p>
            <a:r>
              <a:rPr lang="el-GR" dirty="0" smtClean="0"/>
              <a:t>Μέσω </a:t>
            </a:r>
            <a:r>
              <a:rPr lang="en-US" dirty="0" smtClean="0"/>
              <a:t>Erasmus </a:t>
            </a:r>
            <a:r>
              <a:rPr lang="el-GR" dirty="0" err="1" smtClean="0"/>
              <a:t>μπορειτε</a:t>
            </a:r>
            <a:r>
              <a:rPr lang="el-GR" dirty="0" smtClean="0"/>
              <a:t> να αναζητήσετε ευκαιρίες ήδη από τις προπτυχιακές σπουδές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21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Γενικά για το μάθημα</a:t>
            </a:r>
          </a:p>
        </p:txBody>
      </p:sp>
      <p:pic>
        <p:nvPicPr>
          <p:cNvPr id="4099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795588"/>
            <a:ext cx="2438400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81940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54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Ηλεκτρονικη</a:t>
            </a:r>
            <a:r>
              <a:rPr lang="el-GR" dirty="0" smtClean="0"/>
              <a:t> υποστήριξη +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Uth</a:t>
            </a:r>
            <a:r>
              <a:rPr lang="en-US" dirty="0" smtClean="0"/>
              <a:t> </a:t>
            </a:r>
            <a:r>
              <a:rPr lang="en-US" dirty="0" err="1" smtClean="0"/>
              <a:t>eclass</a:t>
            </a:r>
            <a:endParaRPr lang="en-US" dirty="0" smtClean="0"/>
          </a:p>
          <a:p>
            <a:r>
              <a:rPr lang="el-GR" dirty="0" smtClean="0"/>
              <a:t>Υπάρχουν και ηχογραφήσεις των παλαιών διαλέξεων!</a:t>
            </a:r>
          </a:p>
          <a:p>
            <a:r>
              <a:rPr lang="el-GR" dirty="0" smtClean="0"/>
              <a:t>Άφθονο </a:t>
            </a:r>
            <a:r>
              <a:rPr lang="el-GR" dirty="0" err="1" smtClean="0"/>
              <a:t>υλικο</a:t>
            </a:r>
            <a:endParaRPr lang="el-GR" dirty="0" smtClean="0"/>
          </a:p>
          <a:p>
            <a:endParaRPr lang="el-GR" dirty="0"/>
          </a:p>
          <a:p>
            <a:r>
              <a:rPr lang="el-GR" dirty="0" err="1" smtClean="0"/>
              <a:t>Βασιλης</a:t>
            </a:r>
            <a:r>
              <a:rPr lang="el-GR" dirty="0" smtClean="0"/>
              <a:t> </a:t>
            </a:r>
            <a:r>
              <a:rPr lang="el-GR" dirty="0" err="1" smtClean="0"/>
              <a:t>Κολλιας</a:t>
            </a:r>
            <a:endParaRPr lang="el-GR" dirty="0" smtClean="0"/>
          </a:p>
          <a:p>
            <a:r>
              <a:rPr lang="en-US" dirty="0" smtClean="0">
                <a:hlinkClick r:id="rId2"/>
              </a:rPr>
              <a:t>vkollias@uth.gr</a:t>
            </a:r>
            <a:endParaRPr lang="el-GR" dirty="0" smtClean="0"/>
          </a:p>
          <a:p>
            <a:r>
              <a:rPr lang="el-GR" dirty="0" err="1" smtClean="0"/>
              <a:t>Κουμουνδουρου</a:t>
            </a:r>
            <a:r>
              <a:rPr lang="el-GR" dirty="0" smtClean="0"/>
              <a:t> 4, Β </a:t>
            </a:r>
            <a:r>
              <a:rPr lang="el-GR" dirty="0" err="1" smtClean="0"/>
              <a:t>οροφος</a:t>
            </a:r>
            <a:endParaRPr lang="el-GR" dirty="0" smtClean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02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Μαθηματα</a:t>
            </a:r>
            <a:r>
              <a:rPr lang="el-GR" dirty="0" smtClean="0"/>
              <a:t> του Α εξ.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Θέματα Νεοελληνικής </a:t>
            </a:r>
            <a:r>
              <a:rPr lang="el-GR" b="1" dirty="0" err="1"/>
              <a:t>Ιστορίας(Υ</a:t>
            </a:r>
            <a:r>
              <a:rPr lang="el-GR" b="1" dirty="0" smtClean="0"/>
              <a:t>)</a:t>
            </a:r>
            <a:r>
              <a:rPr lang="el-GR" dirty="0" smtClean="0"/>
              <a:t> Α</a:t>
            </a:r>
            <a:r>
              <a:rPr lang="el-GR" dirty="0"/>
              <a:t>. Σμυρναίος</a:t>
            </a:r>
          </a:p>
          <a:p>
            <a:r>
              <a:rPr lang="el-GR" b="1" dirty="0"/>
              <a:t>Εικαστικές Τέχνες (</a:t>
            </a:r>
            <a:r>
              <a:rPr lang="el-GR" b="1" dirty="0" smtClean="0"/>
              <a:t>Υ)</a:t>
            </a:r>
            <a:r>
              <a:rPr lang="el-GR" dirty="0"/>
              <a:t> </a:t>
            </a:r>
            <a:r>
              <a:rPr lang="el-GR" dirty="0" smtClean="0"/>
              <a:t>Ε</a:t>
            </a:r>
            <a:r>
              <a:rPr lang="el-GR" dirty="0"/>
              <a:t>. </a:t>
            </a:r>
            <a:r>
              <a:rPr lang="el-GR" dirty="0" err="1" smtClean="0"/>
              <a:t>Γκουτενσβάγκερ</a:t>
            </a:r>
            <a:endParaRPr lang="el-GR" dirty="0" smtClean="0"/>
          </a:p>
          <a:p>
            <a:r>
              <a:rPr lang="el-GR" b="1" dirty="0" smtClean="0"/>
              <a:t>Βασικές έννοιες </a:t>
            </a:r>
            <a:r>
              <a:rPr lang="el-GR" b="1" dirty="0" err="1" smtClean="0"/>
              <a:t>Φυσικής(Υ</a:t>
            </a:r>
            <a:r>
              <a:rPr lang="el-GR" b="1" dirty="0" smtClean="0"/>
              <a:t>)</a:t>
            </a:r>
            <a:r>
              <a:rPr lang="el-GR" dirty="0" smtClean="0"/>
              <a:t> Β. </a:t>
            </a:r>
            <a:r>
              <a:rPr lang="el-GR" dirty="0" err="1" smtClean="0"/>
              <a:t>Κόλλιας</a:t>
            </a:r>
            <a:endParaRPr lang="el-GR" dirty="0" smtClean="0"/>
          </a:p>
          <a:p>
            <a:r>
              <a:rPr lang="el-GR" b="1" dirty="0"/>
              <a:t>Μαθηματικά Ι  (</a:t>
            </a:r>
            <a:r>
              <a:rPr lang="el-GR" b="1" dirty="0" smtClean="0"/>
              <a:t>Υ)</a:t>
            </a:r>
            <a:r>
              <a:rPr lang="el-GR" dirty="0"/>
              <a:t> </a:t>
            </a:r>
            <a:r>
              <a:rPr lang="el-GR" dirty="0" smtClean="0"/>
              <a:t>Κ</a:t>
            </a:r>
            <a:r>
              <a:rPr lang="el-GR" dirty="0"/>
              <a:t>. Χατζηκυριάκου</a:t>
            </a:r>
          </a:p>
          <a:p>
            <a:r>
              <a:rPr lang="el-GR" b="1" dirty="0"/>
              <a:t>Εισαγωγή στις επιστήμες της Αγωγής (</a:t>
            </a:r>
            <a:r>
              <a:rPr lang="el-GR" b="1" dirty="0" smtClean="0"/>
              <a:t>Υ)</a:t>
            </a:r>
            <a:r>
              <a:rPr lang="el-GR" dirty="0"/>
              <a:t> </a:t>
            </a:r>
            <a:r>
              <a:rPr lang="el-GR" dirty="0" smtClean="0"/>
              <a:t>Χ</a:t>
            </a:r>
            <a:r>
              <a:rPr lang="el-GR" dirty="0"/>
              <a:t>. </a:t>
            </a:r>
            <a:r>
              <a:rPr lang="el-GR" dirty="0" err="1" smtClean="0"/>
              <a:t>Γκόβαρης</a:t>
            </a:r>
            <a:endParaRPr lang="el-GR" dirty="0" smtClean="0"/>
          </a:p>
          <a:p>
            <a:r>
              <a:rPr lang="el-GR" b="1" dirty="0"/>
              <a:t>Εισαγωγή στις Λογοτεχνικές Σπουδές και τη Νεοελληνική Λογοτεχνία (</a:t>
            </a:r>
            <a:r>
              <a:rPr lang="el-GR" b="1" dirty="0" smtClean="0"/>
              <a:t>Υ)</a:t>
            </a:r>
            <a:r>
              <a:rPr lang="el-GR" dirty="0"/>
              <a:t> </a:t>
            </a:r>
            <a:r>
              <a:rPr lang="el-GR" dirty="0" smtClean="0"/>
              <a:t>Μ</a:t>
            </a:r>
            <a:r>
              <a:rPr lang="el-GR" dirty="0"/>
              <a:t>. </a:t>
            </a:r>
            <a:r>
              <a:rPr lang="el-GR" dirty="0" err="1"/>
              <a:t>Παπαρούση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58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Καλως</a:t>
            </a:r>
            <a:r>
              <a:rPr lang="el-GR" dirty="0"/>
              <a:t> ήρθατε!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Έρχεστε από πολλά μέρη </a:t>
            </a:r>
          </a:p>
          <a:p>
            <a:pPr lvl="1"/>
            <a:r>
              <a:rPr lang="el-GR" dirty="0" err="1" smtClean="0"/>
              <a:t>Μαγνησια</a:t>
            </a:r>
            <a:endParaRPr lang="el-GR" dirty="0" smtClean="0"/>
          </a:p>
          <a:p>
            <a:pPr lvl="1"/>
            <a:r>
              <a:rPr lang="el-GR" dirty="0" smtClean="0"/>
              <a:t>Θεσσαλία γενικότερα </a:t>
            </a:r>
            <a:r>
              <a:rPr lang="el-GR" dirty="0" err="1" smtClean="0"/>
              <a:t>αλλα</a:t>
            </a:r>
            <a:r>
              <a:rPr lang="el-GR" dirty="0" smtClean="0"/>
              <a:t> και</a:t>
            </a:r>
          </a:p>
          <a:p>
            <a:pPr lvl="1"/>
            <a:r>
              <a:rPr lang="el-GR" dirty="0" err="1" smtClean="0"/>
              <a:t>Νησια</a:t>
            </a:r>
            <a:endParaRPr lang="el-GR" dirty="0" smtClean="0"/>
          </a:p>
          <a:p>
            <a:pPr lvl="1"/>
            <a:r>
              <a:rPr lang="el-GR" dirty="0" err="1" smtClean="0"/>
              <a:t>Βορειο</a:t>
            </a:r>
            <a:r>
              <a:rPr lang="el-GR" dirty="0" smtClean="0"/>
              <a:t> Ελλάδα</a:t>
            </a:r>
          </a:p>
          <a:p>
            <a:pPr lvl="1"/>
            <a:r>
              <a:rPr lang="el-GR" dirty="0" smtClean="0"/>
              <a:t>Κεντρική Ελλάδα</a:t>
            </a:r>
          </a:p>
          <a:p>
            <a:pPr lvl="1"/>
            <a:r>
              <a:rPr lang="el-GR" dirty="0" smtClean="0"/>
              <a:t>Αττική- </a:t>
            </a:r>
            <a:r>
              <a:rPr lang="el-GR" dirty="0" err="1" smtClean="0"/>
              <a:t>Βοιωτια</a:t>
            </a:r>
            <a:endParaRPr lang="el-GR" dirty="0" smtClean="0"/>
          </a:p>
          <a:p>
            <a:pPr lvl="1"/>
            <a:r>
              <a:rPr lang="el-GR" dirty="0" err="1" smtClean="0"/>
              <a:t>Λιγοι</a:t>
            </a:r>
            <a:r>
              <a:rPr lang="el-GR" dirty="0" smtClean="0"/>
              <a:t> από Πελοπόννησο </a:t>
            </a:r>
          </a:p>
          <a:p>
            <a:r>
              <a:rPr lang="el-GR" dirty="0" smtClean="0"/>
              <a:t>1/3 </a:t>
            </a:r>
            <a:r>
              <a:rPr lang="el-GR" dirty="0" err="1" smtClean="0"/>
              <a:t>περιπου</a:t>
            </a:r>
            <a:r>
              <a:rPr lang="el-GR" dirty="0" smtClean="0"/>
              <a:t> μας </a:t>
            </a:r>
            <a:r>
              <a:rPr lang="el-GR" dirty="0" err="1" smtClean="0"/>
              <a:t>εχετε</a:t>
            </a:r>
            <a:r>
              <a:rPr lang="el-GR" dirty="0" smtClean="0"/>
              <a:t> </a:t>
            </a:r>
            <a:r>
              <a:rPr lang="el-GR" dirty="0" err="1" smtClean="0"/>
              <a:t>πρωτη</a:t>
            </a:r>
            <a:r>
              <a:rPr lang="el-GR" dirty="0" smtClean="0"/>
              <a:t> </a:t>
            </a:r>
            <a:r>
              <a:rPr lang="el-GR" dirty="0" err="1" smtClean="0"/>
              <a:t>επιλογη</a:t>
            </a:r>
            <a:r>
              <a:rPr lang="el-GR" dirty="0" smtClean="0"/>
              <a:t>. Θέλουμε και τους άλλους!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73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Πρώτη </a:t>
            </a:r>
            <a:r>
              <a:rPr lang="el-GR" dirty="0" err="1" smtClean="0"/>
              <a:t>χρηση</a:t>
            </a:r>
            <a:r>
              <a:rPr lang="el-GR" dirty="0" smtClean="0"/>
              <a:t> </a:t>
            </a:r>
            <a:r>
              <a:rPr lang="en-US" dirty="0" err="1" smtClean="0"/>
              <a:t>eclass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Χομπυ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Και </a:t>
            </a:r>
            <a:r>
              <a:rPr lang="el-GR" dirty="0" err="1" smtClean="0"/>
              <a:t>μετα</a:t>
            </a:r>
            <a:r>
              <a:rPr lang="el-GR" dirty="0" smtClean="0"/>
              <a:t>….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441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600200"/>
          </a:xfrm>
        </p:spPr>
        <p:txBody>
          <a:bodyPr/>
          <a:lstStyle/>
          <a:p>
            <a:pPr eaLnBrk="1" hangingPunct="1"/>
            <a:r>
              <a:rPr lang="el-GR" altLang="el-GR" dirty="0" smtClean="0"/>
              <a:t>Η Φυσική έχει κάποιες ιδιαιτερότητες ως μάθημα; (</a:t>
            </a:r>
            <a:r>
              <a:rPr lang="el-GR" altLang="el-GR" dirty="0" err="1" smtClean="0">
                <a:solidFill>
                  <a:srgbClr val="FF0000"/>
                </a:solidFill>
              </a:rPr>
              <a:t>παλια</a:t>
            </a:r>
            <a:r>
              <a:rPr lang="el-GR" altLang="el-GR" dirty="0" smtClean="0">
                <a:solidFill>
                  <a:srgbClr val="FF0000"/>
                </a:solidFill>
              </a:rPr>
              <a:t> </a:t>
            </a:r>
            <a:r>
              <a:rPr lang="el-GR" altLang="el-GR" dirty="0" err="1" smtClean="0">
                <a:solidFill>
                  <a:srgbClr val="FF0000"/>
                </a:solidFill>
              </a:rPr>
              <a:t>θεματα</a:t>
            </a:r>
            <a:r>
              <a:rPr lang="el-GR" altLang="el-GR" dirty="0" smtClean="0"/>
              <a:t>)</a:t>
            </a: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96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ΠΡΑΚΤΙΚΑ ΖΗΤΗΜΑΤΑ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Μικρό τεστ κάθε 2-3 μαθήματα</a:t>
            </a:r>
          </a:p>
          <a:p>
            <a:r>
              <a:rPr lang="el-GR" dirty="0" smtClean="0"/>
              <a:t>Στο τέταρτο μάθημα χωρισμός σε ομάδες</a:t>
            </a:r>
          </a:p>
          <a:p>
            <a:r>
              <a:rPr lang="el-GR" dirty="0" err="1" smtClean="0"/>
              <a:t>Πρότζεκτ</a:t>
            </a:r>
            <a:r>
              <a:rPr lang="el-GR" dirty="0" smtClean="0"/>
              <a:t> για κάθε ομάδα με παράδοση </a:t>
            </a:r>
            <a:r>
              <a:rPr lang="el-GR" dirty="0" err="1" smtClean="0"/>
              <a:t>μετα</a:t>
            </a:r>
            <a:r>
              <a:rPr lang="el-GR" dirty="0" smtClean="0"/>
              <a:t> το 8</a:t>
            </a:r>
            <a:r>
              <a:rPr lang="el-GR" baseline="30000" dirty="0" smtClean="0"/>
              <a:t>ο</a:t>
            </a:r>
            <a:r>
              <a:rPr lang="el-GR" dirty="0" smtClean="0"/>
              <a:t> μάθημα</a:t>
            </a:r>
          </a:p>
          <a:p>
            <a:r>
              <a:rPr lang="el-GR" dirty="0" smtClean="0"/>
              <a:t>Τελικές εξετάσεις με ανοικτά βιβλία (</a:t>
            </a:r>
            <a:r>
              <a:rPr lang="el-GR" dirty="0" err="1" smtClean="0"/>
              <a:t>μονες</a:t>
            </a:r>
            <a:r>
              <a:rPr lang="el-GR" dirty="0" smtClean="0"/>
              <a:t> τους </a:t>
            </a:r>
            <a:r>
              <a:rPr lang="el-GR" dirty="0" err="1" smtClean="0"/>
              <a:t>δινουν</a:t>
            </a:r>
            <a:r>
              <a:rPr lang="el-GR" dirty="0" smtClean="0"/>
              <a:t> μέχρι </a:t>
            </a:r>
            <a:r>
              <a:rPr lang="el-GR" dirty="0" err="1" smtClean="0"/>
              <a:t>στιγμης</a:t>
            </a:r>
            <a:r>
              <a:rPr lang="el-GR" dirty="0" smtClean="0"/>
              <a:t> επιτυχία 30%)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 err="1" smtClean="0"/>
              <a:t>Βιβλια</a:t>
            </a:r>
            <a:r>
              <a:rPr lang="el-GR" dirty="0" smtClean="0"/>
              <a:t> (3, συστήνεται κάποιοι μέσα στην ομάδα να </a:t>
            </a:r>
            <a:r>
              <a:rPr lang="el-GR" dirty="0" err="1" smtClean="0"/>
              <a:t>παιρνουν</a:t>
            </a:r>
            <a:r>
              <a:rPr lang="el-GR" dirty="0" smtClean="0"/>
              <a:t> κάποιο από τα 3 </a:t>
            </a:r>
            <a:r>
              <a:rPr lang="el-GR" dirty="0" err="1" smtClean="0"/>
              <a:t>βιβλια</a:t>
            </a:r>
            <a:r>
              <a:rPr lang="el-GR" dirty="0" smtClean="0"/>
              <a:t> και να τα μοιράζεστε)</a:t>
            </a:r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190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Επιχειρηματικό">
  <a:themeElements>
    <a:clrScheme name="Επιχειρηματικό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Επιχειρηματικό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Επιχειρηματικ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415</TotalTime>
  <Words>350</Words>
  <Application>Microsoft Office PowerPoint</Application>
  <PresentationFormat>Προβολή στην οθόνη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Επιχειρηματικό</vt:lpstr>
      <vt:lpstr>Βασικες Εννοιες Φυσικης</vt:lpstr>
      <vt:lpstr>Μια καλη επένδυση</vt:lpstr>
      <vt:lpstr>Γενικά για το μάθημα</vt:lpstr>
      <vt:lpstr>Ηλεκτρονικη υποστήριξη +</vt:lpstr>
      <vt:lpstr>Μαθηματα του Α εξ.</vt:lpstr>
      <vt:lpstr>Καλως ήρθατε!</vt:lpstr>
      <vt:lpstr>Πρώτη χρηση eclass</vt:lpstr>
      <vt:lpstr>Η Φυσική έχει κάποιες ιδιαιτερότητες ως μάθημα; (παλια θεματα)</vt:lpstr>
      <vt:lpstr>ΠΡΑΚΤΙΚΑ ΖΗΤΗΜΑΤΑ</vt:lpstr>
      <vt:lpstr>Παραδειγμα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Εννοιες Φυσικης</dc:title>
  <dc:creator>ΠΤΔΕ</dc:creator>
  <cp:lastModifiedBy>ΠΤΔΕ</cp:lastModifiedBy>
  <cp:revision>12</cp:revision>
  <dcterms:created xsi:type="dcterms:W3CDTF">2015-09-24T08:39:26Z</dcterms:created>
  <dcterms:modified xsi:type="dcterms:W3CDTF">2015-10-02T08:57:01Z</dcterms:modified>
</cp:coreProperties>
</file>