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66" r:id="rId4"/>
    <p:sldId id="263" r:id="rId5"/>
    <p:sldId id="264" r:id="rId6"/>
    <p:sldId id="257" r:id="rId7"/>
    <p:sldId id="258" r:id="rId8"/>
    <p:sldId id="267" r:id="rId9"/>
    <p:sldId id="268" r:id="rId10"/>
    <p:sldId id="269" r:id="rId11"/>
    <p:sldId id="259" r:id="rId12"/>
    <p:sldId id="270" r:id="rId13"/>
    <p:sldId id="260" r:id="rId14"/>
    <p:sldId id="261" r:id="rId15"/>
    <p:sldId id="27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6" autoAdjust="0"/>
    <p:restoredTop sz="92153" autoAdjust="0"/>
  </p:normalViewPr>
  <p:slideViewPr>
    <p:cSldViewPr snapToGrid="0">
      <p:cViewPr varScale="1">
        <p:scale>
          <a:sx n="67" d="100"/>
          <a:sy n="67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1614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281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7122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1044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4537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6281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805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499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4264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17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5052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0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2218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51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720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79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B73A375-C924-4CBB-B7E1-269AC876247E}" type="datetimeFigureOut">
              <a:rPr lang="el-GR" smtClean="0"/>
              <a:t>13/11/2016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12E7A-8530-442F-B920-5000AAC81D7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075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ΘΡΗΣΚΕΥΤΙΚΑ Γ</a:t>
            </a:r>
            <a:r>
              <a:rPr lang="en-US" b="1" dirty="0" smtClean="0"/>
              <a:t>’</a:t>
            </a:r>
            <a:r>
              <a:rPr lang="el-GR" b="1" dirty="0" smtClean="0"/>
              <a:t> ΔΗΜΟΤΙΚΟΥ</a:t>
            </a:r>
            <a:endParaRPr lang="el-G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1600" b="1" dirty="0" smtClean="0"/>
              <a:t>ΕΠΙΜΕΛΕΙΑ: </a:t>
            </a:r>
          </a:p>
          <a:p>
            <a:r>
              <a:rPr lang="el-GR" sz="1600" b="1" dirty="0" smtClean="0"/>
              <a:t>ΑΝΤΩΝΙΟΥ ΜΑΡΙΛΗ</a:t>
            </a:r>
            <a:endParaRPr lang="el-GR" sz="1600" b="1" dirty="0"/>
          </a:p>
          <a:p>
            <a:r>
              <a:rPr lang="el-GR" sz="1600" b="1" dirty="0" smtClean="0"/>
              <a:t>ΣΑΚΑΒΑΛΑ ΚΑΤΕΡΙΝΑ</a:t>
            </a:r>
          </a:p>
          <a:p>
            <a:r>
              <a:rPr lang="el-GR" sz="1600" b="1" dirty="0" smtClean="0"/>
              <a:t>ΣΚΑΡΛΑ ΟΛΓΑ</a:t>
            </a:r>
          </a:p>
        </p:txBody>
      </p:sp>
    </p:spTree>
    <p:extLst>
      <p:ext uri="{BB962C8B-B14F-4D97-AF65-F5344CB8AC3E}">
        <p14:creationId xmlns:p14="http://schemas.microsoft.com/office/powerpoint/2010/main" val="341447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13" y="-149366"/>
            <a:ext cx="8908750" cy="7418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43554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5" t="16611" r="19904" b="5346"/>
          <a:stretch/>
        </p:blipFill>
        <p:spPr>
          <a:xfrm>
            <a:off x="2400299" y="584200"/>
            <a:ext cx="7556501" cy="5847805"/>
          </a:xfrm>
        </p:spPr>
      </p:pic>
    </p:spTree>
    <p:extLst>
      <p:ext uri="{BB962C8B-B14F-4D97-AF65-F5344CB8AC3E}">
        <p14:creationId xmlns:p14="http://schemas.microsoft.com/office/powerpoint/2010/main" val="41585715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77800"/>
            <a:ext cx="10922000" cy="640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559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8515" r="28744" b="22744"/>
          <a:stretch/>
        </p:blipFill>
        <p:spPr>
          <a:xfrm>
            <a:off x="2050868" y="565377"/>
            <a:ext cx="8085909" cy="6057491"/>
          </a:xfrm>
        </p:spPr>
      </p:pic>
      <p:sp>
        <p:nvSpPr>
          <p:cNvPr id="2" name="Bent Arrow 1"/>
          <p:cNvSpPr/>
          <p:nvPr/>
        </p:nvSpPr>
        <p:spPr>
          <a:xfrm>
            <a:off x="2468880" y="3226526"/>
            <a:ext cx="1201783" cy="130628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615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21772" r="22965" b="23616"/>
          <a:stretch/>
        </p:blipFill>
        <p:spPr>
          <a:xfrm>
            <a:off x="2599508" y="718456"/>
            <a:ext cx="6714309" cy="5146765"/>
          </a:xfrm>
        </p:spPr>
      </p:pic>
    </p:spTree>
    <p:extLst>
      <p:ext uri="{BB962C8B-B14F-4D97-AF65-F5344CB8AC3E}">
        <p14:creationId xmlns:p14="http://schemas.microsoft.com/office/powerpoint/2010/main" val="188724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5" t="11259" r="25866" b="220"/>
          <a:stretch/>
        </p:blipFill>
        <p:spPr>
          <a:xfrm>
            <a:off x="1515292" y="261258"/>
            <a:ext cx="8059782" cy="6387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7013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938"/>
            <a:ext cx="5799138" cy="6248400"/>
          </a:xfrm>
        </p:spPr>
      </p:pic>
      <p:sp>
        <p:nvSpPr>
          <p:cNvPr id="7" name="TextBox 6"/>
          <p:cNvSpPr txBox="1"/>
          <p:nvPr/>
        </p:nvSpPr>
        <p:spPr>
          <a:xfrm>
            <a:off x="5799138" y="2508069"/>
            <a:ext cx="6688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« Ο Θεός είναι μαζί μας 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/>
              <a:t>Το χέρι του Θεού μπροστά από τον ήλιο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525376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503238"/>
            <a:ext cx="10972799" cy="64817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4460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0858" y="-877664"/>
            <a:ext cx="14253889" cy="8274460"/>
          </a:xfrm>
        </p:spPr>
      </p:pic>
    </p:spTree>
    <p:extLst>
      <p:ext uri="{BB962C8B-B14F-4D97-AF65-F5344CB8AC3E}">
        <p14:creationId xmlns:p14="http://schemas.microsoft.com/office/powerpoint/2010/main" val="21333104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1581" y="-1844002"/>
            <a:ext cx="15071433" cy="9429897"/>
          </a:xfrm>
        </p:spPr>
      </p:pic>
      <p:sp>
        <p:nvSpPr>
          <p:cNvPr id="2" name="Right Arrow 1"/>
          <p:cNvSpPr/>
          <p:nvPr/>
        </p:nvSpPr>
        <p:spPr>
          <a:xfrm>
            <a:off x="5029200" y="4141694"/>
            <a:ext cx="1788459" cy="5916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8333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50" y="1052731"/>
            <a:ext cx="8051800" cy="5694025"/>
          </a:xfrm>
        </p:spPr>
      </p:pic>
      <p:sp>
        <p:nvSpPr>
          <p:cNvPr id="5" name="TextBox 4"/>
          <p:cNvSpPr txBox="1"/>
          <p:nvPr/>
        </p:nvSpPr>
        <p:spPr>
          <a:xfrm>
            <a:off x="3048000" y="304800"/>
            <a:ext cx="5448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Η ΓΕΝΝΗΣΗ ΕΝΟΣ ΠΑΙΔΙΟΥ ΕΙΝΑΙ ΔΩΡΟ ΣΤΗΝ ΟΙΚΟΓΕΝΕΙΑ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25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1" t="22306" r="23017" b="8525"/>
          <a:stretch/>
        </p:blipFill>
        <p:spPr>
          <a:xfrm>
            <a:off x="3313882" y="257177"/>
            <a:ext cx="6126481" cy="6315074"/>
          </a:xfrm>
        </p:spPr>
      </p:pic>
    </p:spTree>
    <p:extLst>
      <p:ext uri="{BB962C8B-B14F-4D97-AF65-F5344CB8AC3E}">
        <p14:creationId xmlns:p14="http://schemas.microsoft.com/office/powerpoint/2010/main" val="33035250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1300"/>
            <a:ext cx="9131300" cy="6464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433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00" y="825500"/>
            <a:ext cx="8289099" cy="5905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5419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103</TotalTime>
  <Words>35</Words>
  <Application>Microsoft Office PowerPoint</Application>
  <PresentationFormat>Widescreen</PresentationFormat>
  <Paragraphs>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ΘΡΗΣΚΕΥΤΙΚΑ Γ’ ΔΗΜΟΤΙΚΟΥ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ΘΡΗΣΚΕΥΤΙΚΑ Γ ΔΗΜΟΤΙΚΟΥ</dc:title>
  <dc:creator>Olga.Skarla</dc:creator>
  <cp:lastModifiedBy>Olga.Skarla</cp:lastModifiedBy>
  <cp:revision>11</cp:revision>
  <dcterms:created xsi:type="dcterms:W3CDTF">2016-11-08T18:02:18Z</dcterms:created>
  <dcterms:modified xsi:type="dcterms:W3CDTF">2016-11-13T18:30:25Z</dcterms:modified>
</cp:coreProperties>
</file>