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259" r:id="rId5"/>
    <p:sldId id="262" r:id="rId6"/>
    <p:sldId id="263" r:id="rId7"/>
    <p:sldId id="264" r:id="rId8"/>
    <p:sldId id="265" r:id="rId9"/>
    <p:sldId id="267" r:id="rId10"/>
    <p:sldId id="266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72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6E2B1-BA0D-4134-8725-9CB11C6FF718}" type="datetimeFigureOut">
              <a:rPr lang="en-US" smtClean="0"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FE09C-F98A-4284-AE75-A0D1D48F89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6E2B1-BA0D-4134-8725-9CB11C6FF718}" type="datetimeFigureOut">
              <a:rPr lang="en-US" smtClean="0"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FE09C-F98A-4284-AE75-A0D1D48F89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6E2B1-BA0D-4134-8725-9CB11C6FF718}" type="datetimeFigureOut">
              <a:rPr lang="en-US" smtClean="0"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FE09C-F98A-4284-AE75-A0D1D48F89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6E2B1-BA0D-4134-8725-9CB11C6FF718}" type="datetimeFigureOut">
              <a:rPr lang="en-US" smtClean="0"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FE09C-F98A-4284-AE75-A0D1D48F89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6E2B1-BA0D-4134-8725-9CB11C6FF718}" type="datetimeFigureOut">
              <a:rPr lang="en-US" smtClean="0"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FE09C-F98A-4284-AE75-A0D1D48F89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6E2B1-BA0D-4134-8725-9CB11C6FF718}" type="datetimeFigureOut">
              <a:rPr lang="en-US" smtClean="0"/>
              <a:t>5/20/2013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FE09C-F98A-4284-AE75-A0D1D48F89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6E2B1-BA0D-4134-8725-9CB11C6FF718}" type="datetimeFigureOut">
              <a:rPr lang="en-US" smtClean="0"/>
              <a:t>5/20/2013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FE09C-F98A-4284-AE75-A0D1D48F89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6E2B1-BA0D-4134-8725-9CB11C6FF718}" type="datetimeFigureOut">
              <a:rPr lang="en-US" smtClean="0"/>
              <a:t>5/20/2013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FE09C-F98A-4284-AE75-A0D1D48F89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6E2B1-BA0D-4134-8725-9CB11C6FF718}" type="datetimeFigureOut">
              <a:rPr lang="en-US" smtClean="0"/>
              <a:t>5/20/2013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FE09C-F98A-4284-AE75-A0D1D48F89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6E2B1-BA0D-4134-8725-9CB11C6FF718}" type="datetimeFigureOut">
              <a:rPr lang="en-US" smtClean="0"/>
              <a:t>5/20/2013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FE09C-F98A-4284-AE75-A0D1D48F89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6E2B1-BA0D-4134-8725-9CB11C6FF718}" type="datetimeFigureOut">
              <a:rPr lang="en-US" smtClean="0"/>
              <a:t>5/20/2013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FE09C-F98A-4284-AE75-A0D1D48F89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6E2B1-BA0D-4134-8725-9CB11C6FF718}" type="datetimeFigureOut">
              <a:rPr lang="en-US" smtClean="0"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FE09C-F98A-4284-AE75-A0D1D48F89E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egu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19400" y="0"/>
            <a:ext cx="4343400" cy="682799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kropolis_cister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9498" y="0"/>
            <a:ext cx="342500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ths_Ag. Dimitrios (Thessalonike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66020"/>
            <a:ext cx="9144000" cy="57919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28600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Θεσσαλονίκη</a:t>
            </a:r>
            <a:r>
              <a:rPr lang="en-US" b="1" dirty="0" smtClean="0"/>
              <a:t>: </a:t>
            </a:r>
            <a:r>
              <a:rPr lang="el-GR" b="1" dirty="0" smtClean="0"/>
              <a:t>θέρμες κοντά στον Άγιο Δημήτριο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ik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74060"/>
            <a:ext cx="9144000" cy="69320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67400" y="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</a:rPr>
              <a:t>Κοκκινόραχη Σπάρτης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61972" y="260604"/>
            <a:ext cx="5020056" cy="63367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anayi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200"/>
            <a:ext cx="9146363" cy="6019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nayia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69209"/>
            <a:ext cx="8229600" cy="678879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anayia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0"/>
            <a:ext cx="8153400" cy="685400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Zapeion_metr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0"/>
            <a:ext cx="867017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64008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Μητροπολιτικός σιδηρόδρομος Αθηνών</a:t>
            </a:r>
            <a:r>
              <a:rPr lang="en-US" dirty="0" smtClean="0"/>
              <a:t>: </a:t>
            </a:r>
            <a:r>
              <a:rPr lang="el-GR" dirty="0" smtClean="0"/>
              <a:t>φρέαρ Ζαππείου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Zapeion_bat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3000"/>
            <a:ext cx="9073472" cy="5715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kropolis_cistern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36119"/>
            <a:ext cx="6553200" cy="68218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15</Words>
  <Application>Microsoft Office PowerPoint</Application>
  <PresentationFormat>On-screen Show (4:3)</PresentationFormat>
  <Paragraphs>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Yannis</dc:creator>
  <cp:lastModifiedBy>Yannis</cp:lastModifiedBy>
  <cp:revision>5</cp:revision>
  <dcterms:created xsi:type="dcterms:W3CDTF">2013-05-20T14:35:21Z</dcterms:created>
  <dcterms:modified xsi:type="dcterms:W3CDTF">2013-05-20T14:55:34Z</dcterms:modified>
</cp:coreProperties>
</file>