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60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D69E-0D56-4991-9A81-42680D91D72F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FFC-F589-4B76-90AE-0BD7D0968E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D69E-0D56-4991-9A81-42680D91D72F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FFC-F589-4B76-90AE-0BD7D0968E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D69E-0D56-4991-9A81-42680D91D72F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FFC-F589-4B76-90AE-0BD7D0968E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D69E-0D56-4991-9A81-42680D91D72F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FFC-F589-4B76-90AE-0BD7D0968E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D69E-0D56-4991-9A81-42680D91D72F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FFC-F589-4B76-90AE-0BD7D0968E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D69E-0D56-4991-9A81-42680D91D72F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FFC-F589-4B76-90AE-0BD7D0968E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D69E-0D56-4991-9A81-42680D91D72F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FFC-F589-4B76-90AE-0BD7D0968E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D69E-0D56-4991-9A81-42680D91D72F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FFC-F589-4B76-90AE-0BD7D0968E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D69E-0D56-4991-9A81-42680D91D72F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FFC-F589-4B76-90AE-0BD7D0968E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D69E-0D56-4991-9A81-42680D91D72F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FFC-F589-4B76-90AE-0BD7D0968E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D69E-0D56-4991-9A81-42680D91D72F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FFC-F589-4B76-90AE-0BD7D0968E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0D69E-0D56-4991-9A81-42680D91D72F}" type="datetimeFigureOut">
              <a:rPr lang="el-GR" smtClean="0"/>
              <a:pPr/>
              <a:t>24/4/2018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88FFC-F589-4B76-90AE-0BD7D0968E0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ASTHMA</a:t>
            </a:r>
            <a:endParaRPr lang="el-GR" sz="40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115616" y="2492896"/>
            <a:ext cx="6840760" cy="3744416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3 - Εικόνα" descr="ScreenHunter 1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8224" y="2724522"/>
            <a:ext cx="4284016" cy="34407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ASTHMA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4" name="3 - Θέση περιεχομένου" descr="ScreenHunter 1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8451884" cy="1469548"/>
          </a:xfrm>
        </p:spPr>
      </p:pic>
      <p:pic>
        <p:nvPicPr>
          <p:cNvPr id="5" name="4 - Εικόνα" descr="ScreenHunter 1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589996"/>
            <a:ext cx="8287465" cy="4079364"/>
          </a:xfrm>
          <a:prstGeom prst="rect">
            <a:avLst/>
          </a:prstGeom>
        </p:spPr>
      </p:pic>
      <p:cxnSp>
        <p:nvCxnSpPr>
          <p:cNvPr id="7" name="6 - Ευθεία γραμμή σύνδεσης"/>
          <p:cNvCxnSpPr/>
          <p:nvPr/>
        </p:nvCxnSpPr>
        <p:spPr>
          <a:xfrm>
            <a:off x="611560" y="1340768"/>
            <a:ext cx="41764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1907704" y="1916832"/>
            <a:ext cx="63367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>
            <a:off x="7092280" y="2204864"/>
            <a:ext cx="15841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611560" y="2492896"/>
            <a:ext cx="216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ASTHMA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4" name="3 - Θέση περιεχομένου" descr="ScreenHunter 1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96" y="1052736"/>
            <a:ext cx="9001000" cy="5583032"/>
          </a:xfrm>
        </p:spPr>
      </p:pic>
      <p:cxnSp>
        <p:nvCxnSpPr>
          <p:cNvPr id="6" name="5 - Ευθεία γραμμή σύνδεσης"/>
          <p:cNvCxnSpPr/>
          <p:nvPr/>
        </p:nvCxnSpPr>
        <p:spPr>
          <a:xfrm>
            <a:off x="4644008" y="2132856"/>
            <a:ext cx="41044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6588224" y="2924944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1115616" y="3717032"/>
            <a:ext cx="18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1115616" y="4437112"/>
            <a:ext cx="2088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467544" y="6309320"/>
            <a:ext cx="230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ASTHMA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4" name="3 - Θέση περιεχομένου" descr="ScreenHunter 1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4034" y="493420"/>
            <a:ext cx="8084820" cy="1135380"/>
          </a:xfrm>
        </p:spPr>
      </p:pic>
      <p:pic>
        <p:nvPicPr>
          <p:cNvPr id="5" name="4 - Εικόνα" descr="ScreenHunter 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484784"/>
            <a:ext cx="5904656" cy="5312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ASTHMA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4" name="3 - Θέση περιεχομένου" descr="ScreenHunter 1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484784"/>
            <a:ext cx="8988483" cy="5040560"/>
          </a:xfrm>
        </p:spPr>
      </p:pic>
      <p:cxnSp>
        <p:nvCxnSpPr>
          <p:cNvPr id="6" name="5 - Ευθεία γραμμή σύνδεσης"/>
          <p:cNvCxnSpPr/>
          <p:nvPr/>
        </p:nvCxnSpPr>
        <p:spPr>
          <a:xfrm>
            <a:off x="611560" y="1916832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5436096" y="4581128"/>
            <a:ext cx="2088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539552" y="5589240"/>
            <a:ext cx="62646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ASTHMA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4" name="3 - Θέση περιεχομένου" descr="ScreenHunter 1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764704"/>
            <a:ext cx="6048672" cy="5977428"/>
          </a:xfrm>
        </p:spPr>
      </p:pic>
      <p:cxnSp>
        <p:nvCxnSpPr>
          <p:cNvPr id="6" name="5 - Ευθεία γραμμή σύνδεσης"/>
          <p:cNvCxnSpPr/>
          <p:nvPr/>
        </p:nvCxnSpPr>
        <p:spPr>
          <a:xfrm>
            <a:off x="1763688" y="980728"/>
            <a:ext cx="56166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1835696" y="1916832"/>
            <a:ext cx="1656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1835696" y="2420888"/>
            <a:ext cx="41764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1835696" y="2924944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1979712" y="3861048"/>
            <a:ext cx="216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>
            <a:off x="1907704" y="4797152"/>
            <a:ext cx="2088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εία γραμμή σύνδεσης"/>
          <p:cNvCxnSpPr/>
          <p:nvPr/>
        </p:nvCxnSpPr>
        <p:spPr>
          <a:xfrm>
            <a:off x="1907704" y="5661248"/>
            <a:ext cx="216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εία γραμμή σύνδεσης"/>
          <p:cNvCxnSpPr/>
          <p:nvPr/>
        </p:nvCxnSpPr>
        <p:spPr>
          <a:xfrm>
            <a:off x="1907704" y="5877272"/>
            <a:ext cx="17281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ASTHMA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4" name="3 - Θέση περιεχομένου" descr="ScreenHunter 1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724408"/>
            <a:ext cx="6264696" cy="6088968"/>
          </a:xfrm>
        </p:spPr>
      </p:pic>
      <p:cxnSp>
        <p:nvCxnSpPr>
          <p:cNvPr id="6" name="5 - Ευθεία γραμμή σύνδεσης"/>
          <p:cNvCxnSpPr/>
          <p:nvPr/>
        </p:nvCxnSpPr>
        <p:spPr>
          <a:xfrm>
            <a:off x="4860032" y="1196752"/>
            <a:ext cx="1656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1979712" y="1700808"/>
            <a:ext cx="1512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1979712" y="5013176"/>
            <a:ext cx="35283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1979712" y="3789040"/>
            <a:ext cx="36724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ASTHMA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13184" y="1340768"/>
            <a:ext cx="8507288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l-GR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</Words>
  <Application>Microsoft Office PowerPoint</Application>
  <PresentationFormat>Προβολή στην οθόνη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ASTHMA</vt:lpstr>
      <vt:lpstr>ASTHMA</vt:lpstr>
      <vt:lpstr>ASTHMA</vt:lpstr>
      <vt:lpstr>ASTHMA</vt:lpstr>
      <vt:lpstr>ASTHMA</vt:lpstr>
      <vt:lpstr>ASTHMA</vt:lpstr>
      <vt:lpstr>ASTHMA</vt:lpstr>
      <vt:lpstr>ASTHMA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ASTHMA</dc:title>
  <dc:creator>KPratsas</dc:creator>
  <cp:lastModifiedBy>KPratsas</cp:lastModifiedBy>
  <cp:revision>16</cp:revision>
  <dcterms:created xsi:type="dcterms:W3CDTF">2018-04-24T08:53:30Z</dcterms:created>
  <dcterms:modified xsi:type="dcterms:W3CDTF">2018-04-24T09:34:55Z</dcterms:modified>
</cp:coreProperties>
</file>