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399E-5E88-4371-A03A-82A4005B72ED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18FF-9DD1-4438-B81E-A584079381A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ScreenHunter 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06173"/>
            <a:ext cx="4735800" cy="290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620688"/>
            <a:ext cx="5904656" cy="620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83228"/>
            <a:ext cx="7776864" cy="5958140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7020272" y="1484784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755576" y="1700808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6" name="5 - Θέση περιεχομένου" descr="ScreenHunter 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00274"/>
            <a:ext cx="7704856" cy="5941094"/>
          </a:xfr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6084168" y="1556792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187624" y="1772816"/>
            <a:ext cx="720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5580112" y="3717032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1115616" y="3933056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1187624" y="4725144"/>
            <a:ext cx="5544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88" y="1772816"/>
            <a:ext cx="8686800" cy="3520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98526"/>
            <a:ext cx="7848872" cy="5733906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3851920" y="1628800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899592" y="1844824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3275856" y="1844824"/>
            <a:ext cx="5112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4499992" y="3140968"/>
            <a:ext cx="2376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7452320" y="314096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7956376" y="314096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971600" y="3356992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2627784" y="335699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1043608" y="4869160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1043608" y="5661248"/>
            <a:ext cx="6912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40" y="908720"/>
            <a:ext cx="8295408" cy="2416215"/>
          </a:xfrm>
        </p:spPr>
      </p:pic>
      <p:pic>
        <p:nvPicPr>
          <p:cNvPr id="5" name="4 - Εικόνα" descr="ScreenHunter 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" y="3501008"/>
            <a:ext cx="8938260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676456" cy="59252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132" y="836712"/>
            <a:ext cx="8762752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79504"/>
            <a:ext cx="8892480" cy="56898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8018"/>
          </a:xfrm>
        </p:spPr>
        <p:txBody>
          <a:bodyPr>
            <a:normAutofit fontScale="90000"/>
          </a:bodyPr>
          <a:lstStyle/>
          <a:p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4752528" cy="6617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ANAPHYLAXIS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200800" cy="6167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</Words>
  <Application>Microsoft Office PowerPoint</Application>
  <PresentationFormat>Προβολή στην οθόνη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ANAPHYLAXIS</vt:lpstr>
      <vt:lpstr>ANAPHYLAXIS</vt:lpstr>
      <vt:lpstr>ANAPHYLAXIS</vt:lpstr>
      <vt:lpstr>ANAPHYLAXIS</vt:lpstr>
      <vt:lpstr>ANAPHYLAXIS</vt:lpstr>
      <vt:lpstr>ANAPHYLAXIS</vt:lpstr>
      <vt:lpstr>ANAPHYLAXIS</vt:lpstr>
      <vt:lpstr>Διαφάνεια 8</vt:lpstr>
      <vt:lpstr>ANAPHYLAXIS</vt:lpstr>
      <vt:lpstr>ANAPHYLAXIS</vt:lpstr>
      <vt:lpstr>ANAPHYLAXIS</vt:lpstr>
      <vt:lpstr>ANAPHYLAXIS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ANAPHYLAXIS</dc:title>
  <dc:creator>KPratsas</dc:creator>
  <cp:lastModifiedBy>KPratsas</cp:lastModifiedBy>
  <cp:revision>26</cp:revision>
  <dcterms:created xsi:type="dcterms:W3CDTF">2018-04-23T21:26:29Z</dcterms:created>
  <dcterms:modified xsi:type="dcterms:W3CDTF">2018-04-24T09:16:52Z</dcterms:modified>
</cp:coreProperties>
</file>