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4" r:id="rId5"/>
    <p:sldId id="263" r:id="rId6"/>
    <p:sldId id="262" r:id="rId7"/>
    <p:sldId id="261" r:id="rId8"/>
    <p:sldId id="274" r:id="rId9"/>
    <p:sldId id="260" r:id="rId10"/>
    <p:sldId id="273" r:id="rId11"/>
    <p:sldId id="272" r:id="rId12"/>
    <p:sldId id="271" r:id="rId13"/>
    <p:sldId id="270" r:id="rId14"/>
    <p:sldId id="269" r:id="rId15"/>
    <p:sldId id="268" r:id="rId16"/>
    <p:sldId id="275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0E508-29D3-4B5F-A966-860033AEE491}" type="doc">
      <dgm:prSet loTypeId="urn:microsoft.com/office/officeart/2005/8/layout/radial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698971A1-50A1-4583-A8CD-8300E57D83A3}">
      <dgm:prSet phldrT="[Κείμενο]" custT="1"/>
      <dgm:spPr/>
      <dgm:t>
        <a:bodyPr/>
        <a:lstStyle/>
        <a:p>
          <a:r>
            <a:rPr lang="el-G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ΑΙΤΙΕΣ</a:t>
          </a:r>
          <a:endParaRPr lang="el-G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48AFB89-6741-4EC9-B935-E616274A8284}" type="parTrans" cxnId="{055F1F7D-EC6D-4E28-BA11-54DCCFB75844}">
      <dgm:prSet/>
      <dgm:spPr/>
      <dgm:t>
        <a:bodyPr/>
        <a:lstStyle/>
        <a:p>
          <a:endParaRPr lang="el-GR"/>
        </a:p>
      </dgm:t>
    </dgm:pt>
    <dgm:pt modelId="{03D22E4D-65A4-40B9-BBEE-9E784CEB40CC}" type="sibTrans" cxnId="{055F1F7D-EC6D-4E28-BA11-54DCCFB75844}">
      <dgm:prSet/>
      <dgm:spPr/>
      <dgm:t>
        <a:bodyPr/>
        <a:lstStyle/>
        <a:p>
          <a:endParaRPr lang="el-GR"/>
        </a:p>
      </dgm:t>
    </dgm:pt>
    <dgm:pt modelId="{76C0AE4C-D7E3-40EC-9664-80DD1D83AB2D}">
      <dgm:prSet phldrT="[Κείμενο]" custT="1"/>
      <dgm:spPr/>
      <dgm:t>
        <a:bodyPr/>
        <a:lstStyle/>
        <a:p>
          <a:r>
            <a:rPr lang="el-GR" sz="1600" b="1" dirty="0" smtClean="0"/>
            <a:t>ΠΝΕΥΜΟΝΙΚΗ ΕΜΒΟΛΗ</a:t>
          </a:r>
          <a:endParaRPr lang="el-GR" sz="1600" b="1" dirty="0"/>
        </a:p>
      </dgm:t>
    </dgm:pt>
    <dgm:pt modelId="{DCA714DF-5C48-4BF8-93C4-4D80B744810F}" type="parTrans" cxnId="{1130196B-9756-416D-8E42-673A01446CBD}">
      <dgm:prSet/>
      <dgm:spPr/>
      <dgm:t>
        <a:bodyPr/>
        <a:lstStyle/>
        <a:p>
          <a:endParaRPr lang="el-GR"/>
        </a:p>
      </dgm:t>
    </dgm:pt>
    <dgm:pt modelId="{1A3EC839-CD6D-4991-91F9-E08806E8495F}" type="sibTrans" cxnId="{1130196B-9756-416D-8E42-673A01446CBD}">
      <dgm:prSet/>
      <dgm:spPr/>
      <dgm:t>
        <a:bodyPr/>
        <a:lstStyle/>
        <a:p>
          <a:endParaRPr lang="el-GR"/>
        </a:p>
      </dgm:t>
    </dgm:pt>
    <dgm:pt modelId="{5B9759A1-5BFF-478B-A763-A78C68011F2C}">
      <dgm:prSet phldrT="[Κείμενο]" custT="1"/>
      <dgm:spPr/>
      <dgm:t>
        <a:bodyPr/>
        <a:lstStyle/>
        <a:p>
          <a:r>
            <a:rPr lang="el-GR" sz="1600" b="1" dirty="0" smtClean="0"/>
            <a:t>ΨΥΧΙΑΤΡΙΚΑ</a:t>
          </a:r>
        </a:p>
        <a:p>
          <a:r>
            <a:rPr lang="el-GR" sz="1600" b="1" dirty="0" smtClean="0"/>
            <a:t>ΝΟΣΗΜΑΤΑ</a:t>
          </a:r>
          <a:endParaRPr lang="el-GR" sz="1600" b="1" dirty="0"/>
        </a:p>
      </dgm:t>
    </dgm:pt>
    <dgm:pt modelId="{B5E116AA-AA1F-4185-85E5-D876BE7AED4A}" type="parTrans" cxnId="{CD7870D0-65AA-4755-9F78-472A6587B2EF}">
      <dgm:prSet/>
      <dgm:spPr/>
      <dgm:t>
        <a:bodyPr/>
        <a:lstStyle/>
        <a:p>
          <a:endParaRPr lang="el-GR"/>
        </a:p>
      </dgm:t>
    </dgm:pt>
    <dgm:pt modelId="{6E300038-639C-4549-BE9F-845F1DD21BC4}" type="sibTrans" cxnId="{CD7870D0-65AA-4755-9F78-472A6587B2EF}">
      <dgm:prSet/>
      <dgm:spPr/>
      <dgm:t>
        <a:bodyPr/>
        <a:lstStyle/>
        <a:p>
          <a:endParaRPr lang="el-GR"/>
        </a:p>
      </dgm:t>
    </dgm:pt>
    <dgm:pt modelId="{4DCA1CF1-0988-473D-AFF3-C6DA6240E188}">
      <dgm:prSet phldrT="[Κείμενο]" custT="1"/>
      <dgm:spPr/>
      <dgm:t>
        <a:bodyPr/>
        <a:lstStyle/>
        <a:p>
          <a:r>
            <a:rPr lang="el-GR" sz="1600" b="1" dirty="0" smtClean="0"/>
            <a:t>ΥΠΕΡΤΑΣΙΚΗ</a:t>
          </a:r>
        </a:p>
        <a:p>
          <a:r>
            <a:rPr lang="el-GR" sz="1600" b="1" dirty="0" smtClean="0"/>
            <a:t>ΝΟΣΟΣ</a:t>
          </a:r>
        </a:p>
        <a:p>
          <a:r>
            <a:rPr lang="el-GR" sz="1600" b="1" dirty="0" smtClean="0"/>
            <a:t>ΕΓΚΥΜΟΣΥΝΗ</a:t>
          </a:r>
          <a:endParaRPr lang="el-GR" sz="1600" b="1" dirty="0"/>
        </a:p>
      </dgm:t>
    </dgm:pt>
    <dgm:pt modelId="{0D14D6A3-019E-41AA-856B-D55C79667197}" type="parTrans" cxnId="{83D03CAD-2155-4468-880D-263BA31E760E}">
      <dgm:prSet/>
      <dgm:spPr/>
      <dgm:t>
        <a:bodyPr/>
        <a:lstStyle/>
        <a:p>
          <a:endParaRPr lang="el-GR"/>
        </a:p>
      </dgm:t>
    </dgm:pt>
    <dgm:pt modelId="{B4ACC4DB-360F-4C2A-AD75-01C6247A1F73}" type="sibTrans" cxnId="{83D03CAD-2155-4468-880D-263BA31E760E}">
      <dgm:prSet/>
      <dgm:spPr/>
      <dgm:t>
        <a:bodyPr/>
        <a:lstStyle/>
        <a:p>
          <a:endParaRPr lang="el-GR"/>
        </a:p>
      </dgm:t>
    </dgm:pt>
    <dgm:pt modelId="{90446451-09FE-4B4B-ACC8-FCD7433710A4}">
      <dgm:prSet phldrT="[Κείμενο]" custT="1"/>
      <dgm:spPr/>
      <dgm:t>
        <a:bodyPr/>
        <a:lstStyle/>
        <a:p>
          <a:r>
            <a:rPr lang="el-GR" sz="1600" b="1" dirty="0" smtClean="0"/>
            <a:t>ΑΙΜΟΡΡΑΓΙΑ</a:t>
          </a:r>
          <a:endParaRPr lang="el-GR" sz="1600" b="1" dirty="0"/>
        </a:p>
      </dgm:t>
    </dgm:pt>
    <dgm:pt modelId="{D4D976C9-BE0C-4848-AA20-0400906A6164}" type="parTrans" cxnId="{6A6D63C7-5F76-42B6-A207-B483B62CB30C}">
      <dgm:prSet/>
      <dgm:spPr/>
      <dgm:t>
        <a:bodyPr/>
        <a:lstStyle/>
        <a:p>
          <a:endParaRPr lang="el-GR"/>
        </a:p>
      </dgm:t>
    </dgm:pt>
    <dgm:pt modelId="{F989F971-DAB3-4B54-8849-18CE385B4424}" type="sibTrans" cxnId="{6A6D63C7-5F76-42B6-A207-B483B62CB30C}">
      <dgm:prSet/>
      <dgm:spPr/>
      <dgm:t>
        <a:bodyPr/>
        <a:lstStyle/>
        <a:p>
          <a:endParaRPr lang="el-GR"/>
        </a:p>
      </dgm:t>
    </dgm:pt>
    <dgm:pt modelId="{4CA26505-494A-47DE-A4B8-DA97A47F92AB}">
      <dgm:prSet custT="1"/>
      <dgm:spPr/>
      <dgm:t>
        <a:bodyPr/>
        <a:lstStyle/>
        <a:p>
          <a:r>
            <a:rPr lang="el-GR" sz="1600" b="1" dirty="0" smtClean="0"/>
            <a:t>ΕΜΒΟΛΗ</a:t>
          </a:r>
        </a:p>
        <a:p>
          <a:r>
            <a:rPr lang="el-GR" sz="1600" b="1" dirty="0" smtClean="0"/>
            <a:t>ΑΜΝΙΑΚΟΥ</a:t>
          </a:r>
        </a:p>
        <a:p>
          <a:r>
            <a:rPr lang="el-GR" sz="1600" b="1" dirty="0" smtClean="0"/>
            <a:t>ΥΓΡΟΥ</a:t>
          </a:r>
          <a:endParaRPr lang="el-GR" sz="1600" b="1" dirty="0"/>
        </a:p>
      </dgm:t>
    </dgm:pt>
    <dgm:pt modelId="{9027807D-F10D-4D73-8A49-46683EB7E963}" type="parTrans" cxnId="{882E0D20-9B4F-40A7-821A-1EE84F9FD0B2}">
      <dgm:prSet/>
      <dgm:spPr/>
      <dgm:t>
        <a:bodyPr/>
        <a:lstStyle/>
        <a:p>
          <a:endParaRPr lang="el-GR"/>
        </a:p>
      </dgm:t>
    </dgm:pt>
    <dgm:pt modelId="{40365C02-7C81-4897-8D42-C495DB512BA1}" type="sibTrans" cxnId="{882E0D20-9B4F-40A7-821A-1EE84F9FD0B2}">
      <dgm:prSet/>
      <dgm:spPr/>
      <dgm:t>
        <a:bodyPr/>
        <a:lstStyle/>
        <a:p>
          <a:endParaRPr lang="el-GR"/>
        </a:p>
      </dgm:t>
    </dgm:pt>
    <dgm:pt modelId="{D62C0446-87A3-49E2-A869-D24B9AC393EE}">
      <dgm:prSet custT="1"/>
      <dgm:spPr/>
      <dgm:t>
        <a:bodyPr/>
        <a:lstStyle/>
        <a:p>
          <a:r>
            <a:rPr lang="el-GR" sz="1600" b="1" dirty="0" smtClean="0"/>
            <a:t>ΕΚΤΟΠΗ ΕΓΚΥΜΟΣΥΝΗ</a:t>
          </a:r>
          <a:endParaRPr lang="el-GR" sz="1600" b="1" dirty="0"/>
        </a:p>
      </dgm:t>
    </dgm:pt>
    <dgm:pt modelId="{F6A9CEB5-611C-4B97-95C2-D320E18249F3}" type="parTrans" cxnId="{3948DF52-0FFF-4B7B-8514-7FB1833397E4}">
      <dgm:prSet/>
      <dgm:spPr/>
      <dgm:t>
        <a:bodyPr/>
        <a:lstStyle/>
        <a:p>
          <a:endParaRPr lang="el-GR"/>
        </a:p>
      </dgm:t>
    </dgm:pt>
    <dgm:pt modelId="{D8FA9A6D-B984-4DC9-BB32-77A56CAC6FCD}" type="sibTrans" cxnId="{3948DF52-0FFF-4B7B-8514-7FB1833397E4}">
      <dgm:prSet/>
      <dgm:spPr/>
      <dgm:t>
        <a:bodyPr/>
        <a:lstStyle/>
        <a:p>
          <a:endParaRPr lang="el-GR"/>
        </a:p>
      </dgm:t>
    </dgm:pt>
    <dgm:pt modelId="{7EA78E95-5DF8-4C1C-913E-205934E0CEEA}">
      <dgm:prSet custT="1"/>
      <dgm:spPr/>
      <dgm:t>
        <a:bodyPr/>
        <a:lstStyle/>
        <a:p>
          <a:r>
            <a:rPr lang="el-GR" sz="1600" b="1" dirty="0" smtClean="0"/>
            <a:t>ΚΑΡΔΙΑΚΗ  </a:t>
          </a:r>
        </a:p>
        <a:p>
          <a:r>
            <a:rPr lang="el-GR" sz="1600" b="1" dirty="0" smtClean="0"/>
            <a:t>ΝΟΣΟΣ</a:t>
          </a:r>
          <a:endParaRPr lang="el-GR" sz="1600" b="1" dirty="0"/>
        </a:p>
      </dgm:t>
    </dgm:pt>
    <dgm:pt modelId="{D538EF7A-BEF0-45A4-9761-A42E3EA37B66}" type="parTrans" cxnId="{1AE6D430-5922-4E41-9926-8FD972B1AAEF}">
      <dgm:prSet/>
      <dgm:spPr/>
      <dgm:t>
        <a:bodyPr/>
        <a:lstStyle/>
        <a:p>
          <a:endParaRPr lang="el-GR"/>
        </a:p>
      </dgm:t>
    </dgm:pt>
    <dgm:pt modelId="{9220E6AF-9B7B-4A98-9124-EEE2E8F61E7F}" type="sibTrans" cxnId="{1AE6D430-5922-4E41-9926-8FD972B1AAEF}">
      <dgm:prSet/>
      <dgm:spPr/>
      <dgm:t>
        <a:bodyPr/>
        <a:lstStyle/>
        <a:p>
          <a:endParaRPr lang="el-GR"/>
        </a:p>
      </dgm:t>
    </dgm:pt>
    <dgm:pt modelId="{111D40EF-301A-4BA2-BBAC-3BC20951EB17}">
      <dgm:prSet custT="1"/>
      <dgm:spPr/>
      <dgm:t>
        <a:bodyPr/>
        <a:lstStyle/>
        <a:p>
          <a:r>
            <a:rPr lang="el-GR" sz="1600" b="1" dirty="0" smtClean="0"/>
            <a:t>ΣΗΨΗ</a:t>
          </a:r>
          <a:endParaRPr lang="el-GR" sz="1600" b="1" dirty="0"/>
        </a:p>
      </dgm:t>
    </dgm:pt>
    <dgm:pt modelId="{BB2222E7-A0CD-46EC-8049-6793D78DD7A3}" type="parTrans" cxnId="{3C8012E3-7C9E-42D0-86D9-E7EEE80905DC}">
      <dgm:prSet/>
      <dgm:spPr/>
      <dgm:t>
        <a:bodyPr/>
        <a:lstStyle/>
        <a:p>
          <a:endParaRPr lang="el-GR"/>
        </a:p>
      </dgm:t>
    </dgm:pt>
    <dgm:pt modelId="{C3095706-A723-4A26-BCED-446F6B749E64}" type="sibTrans" cxnId="{3C8012E3-7C9E-42D0-86D9-E7EEE80905DC}">
      <dgm:prSet/>
      <dgm:spPr/>
      <dgm:t>
        <a:bodyPr/>
        <a:lstStyle/>
        <a:p>
          <a:endParaRPr lang="el-GR"/>
        </a:p>
      </dgm:t>
    </dgm:pt>
    <dgm:pt modelId="{9FC2BC51-CB28-43C6-AF08-B8D1A3752623}" type="pres">
      <dgm:prSet presAssocID="{9770E508-29D3-4B5F-A966-860033AEE49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6E74D30-07A9-4DDE-887B-C76147F53B63}" type="pres">
      <dgm:prSet presAssocID="{698971A1-50A1-4583-A8CD-8300E57D83A3}" presName="centerShape" presStyleLbl="node0" presStyleIdx="0" presStyleCnt="1" custScaleX="146672" custScaleY="132442"/>
      <dgm:spPr/>
      <dgm:t>
        <a:bodyPr/>
        <a:lstStyle/>
        <a:p>
          <a:endParaRPr lang="el-GR"/>
        </a:p>
      </dgm:t>
    </dgm:pt>
    <dgm:pt modelId="{C7EB2E81-B4F2-420F-854C-5279BB080141}" type="pres">
      <dgm:prSet presAssocID="{DCA714DF-5C48-4BF8-93C4-4D80B744810F}" presName="parTrans" presStyleLbl="sibTrans2D1" presStyleIdx="0" presStyleCnt="8"/>
      <dgm:spPr/>
      <dgm:t>
        <a:bodyPr/>
        <a:lstStyle/>
        <a:p>
          <a:endParaRPr lang="el-GR"/>
        </a:p>
      </dgm:t>
    </dgm:pt>
    <dgm:pt modelId="{1E1F51EB-C880-4AB2-AE70-8BB04CB9E683}" type="pres">
      <dgm:prSet presAssocID="{DCA714DF-5C48-4BF8-93C4-4D80B744810F}" presName="connectorText" presStyleLbl="sibTrans2D1" presStyleIdx="0" presStyleCnt="8"/>
      <dgm:spPr/>
      <dgm:t>
        <a:bodyPr/>
        <a:lstStyle/>
        <a:p>
          <a:endParaRPr lang="el-GR"/>
        </a:p>
      </dgm:t>
    </dgm:pt>
    <dgm:pt modelId="{6A3551C1-412C-483D-9ACC-68AB9D0BB253}" type="pres">
      <dgm:prSet presAssocID="{76C0AE4C-D7E3-40EC-9664-80DD1D83AB2D}" presName="node" presStyleLbl="node1" presStyleIdx="0" presStyleCnt="8" custScaleX="12683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AAC3270-0235-4FEC-B9FA-D06D08549679}" type="pres">
      <dgm:prSet presAssocID="{B5E116AA-AA1F-4185-85E5-D876BE7AED4A}" presName="parTrans" presStyleLbl="sibTrans2D1" presStyleIdx="1" presStyleCnt="8"/>
      <dgm:spPr/>
      <dgm:t>
        <a:bodyPr/>
        <a:lstStyle/>
        <a:p>
          <a:endParaRPr lang="el-GR"/>
        </a:p>
      </dgm:t>
    </dgm:pt>
    <dgm:pt modelId="{E6186B23-F927-4D96-A941-101A4FFD5654}" type="pres">
      <dgm:prSet presAssocID="{B5E116AA-AA1F-4185-85E5-D876BE7AED4A}" presName="connectorText" presStyleLbl="sibTrans2D1" presStyleIdx="1" presStyleCnt="8"/>
      <dgm:spPr/>
      <dgm:t>
        <a:bodyPr/>
        <a:lstStyle/>
        <a:p>
          <a:endParaRPr lang="el-GR"/>
        </a:p>
      </dgm:t>
    </dgm:pt>
    <dgm:pt modelId="{4E9D2F2D-A2C8-44D7-AEB6-97B36A7A0788}" type="pres">
      <dgm:prSet presAssocID="{5B9759A1-5BFF-478B-A763-A78C68011F2C}" presName="node" presStyleLbl="node1" presStyleIdx="1" presStyleCnt="8" custScaleX="1237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F23125B-0B83-41C5-9928-F9F8B3CC9FC1}" type="pres">
      <dgm:prSet presAssocID="{0D14D6A3-019E-41AA-856B-D55C79667197}" presName="parTrans" presStyleLbl="sibTrans2D1" presStyleIdx="2" presStyleCnt="8"/>
      <dgm:spPr/>
      <dgm:t>
        <a:bodyPr/>
        <a:lstStyle/>
        <a:p>
          <a:endParaRPr lang="el-GR"/>
        </a:p>
      </dgm:t>
    </dgm:pt>
    <dgm:pt modelId="{FD68254A-A7C6-4AAA-9744-FAEE48F295EC}" type="pres">
      <dgm:prSet presAssocID="{0D14D6A3-019E-41AA-856B-D55C79667197}" presName="connectorText" presStyleLbl="sibTrans2D1" presStyleIdx="2" presStyleCnt="8"/>
      <dgm:spPr/>
      <dgm:t>
        <a:bodyPr/>
        <a:lstStyle/>
        <a:p>
          <a:endParaRPr lang="el-GR"/>
        </a:p>
      </dgm:t>
    </dgm:pt>
    <dgm:pt modelId="{72D3E71A-9049-4042-ABC3-E800D579BFA7}" type="pres">
      <dgm:prSet presAssocID="{4DCA1CF1-0988-473D-AFF3-C6DA6240E188}" presName="node" presStyleLbl="node1" presStyleIdx="2" presStyleCnt="8" custScaleX="125241" custRadScaleRad="96842" custRadScaleInc="-343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BB70CE-1AE6-4795-8D83-B596FF88B440}" type="pres">
      <dgm:prSet presAssocID="{BB2222E7-A0CD-46EC-8049-6793D78DD7A3}" presName="parTrans" presStyleLbl="sibTrans2D1" presStyleIdx="3" presStyleCnt="8"/>
      <dgm:spPr/>
      <dgm:t>
        <a:bodyPr/>
        <a:lstStyle/>
        <a:p>
          <a:endParaRPr lang="el-GR"/>
        </a:p>
      </dgm:t>
    </dgm:pt>
    <dgm:pt modelId="{448FC2A2-465A-4E67-BF6A-1FAC8CA8A527}" type="pres">
      <dgm:prSet presAssocID="{BB2222E7-A0CD-46EC-8049-6793D78DD7A3}" presName="connectorText" presStyleLbl="sibTrans2D1" presStyleIdx="3" presStyleCnt="8"/>
      <dgm:spPr/>
      <dgm:t>
        <a:bodyPr/>
        <a:lstStyle/>
        <a:p>
          <a:endParaRPr lang="el-GR"/>
        </a:p>
      </dgm:t>
    </dgm:pt>
    <dgm:pt modelId="{C38551C1-A6D2-4A08-BB5B-FB57B55F65D5}" type="pres">
      <dgm:prSet presAssocID="{111D40EF-301A-4BA2-BBAC-3BC20951EB17}" presName="node" presStyleLbl="node1" presStyleIdx="3" presStyleCnt="8" custScaleX="125200" custRadScaleRad="100768" custRadScaleInc="4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F3A80AB-F392-4659-8A34-F569D118F027}" type="pres">
      <dgm:prSet presAssocID="{D4D976C9-BE0C-4848-AA20-0400906A6164}" presName="parTrans" presStyleLbl="sibTrans2D1" presStyleIdx="4" presStyleCnt="8"/>
      <dgm:spPr/>
      <dgm:t>
        <a:bodyPr/>
        <a:lstStyle/>
        <a:p>
          <a:endParaRPr lang="el-GR"/>
        </a:p>
      </dgm:t>
    </dgm:pt>
    <dgm:pt modelId="{2EBB133A-2B80-40A1-9A4D-97D41D93F898}" type="pres">
      <dgm:prSet presAssocID="{D4D976C9-BE0C-4848-AA20-0400906A6164}" presName="connectorText" presStyleLbl="sibTrans2D1" presStyleIdx="4" presStyleCnt="8"/>
      <dgm:spPr/>
      <dgm:t>
        <a:bodyPr/>
        <a:lstStyle/>
        <a:p>
          <a:endParaRPr lang="el-GR"/>
        </a:p>
      </dgm:t>
    </dgm:pt>
    <dgm:pt modelId="{65F593E8-B2C1-4188-94CC-24D9CE110F29}" type="pres">
      <dgm:prSet presAssocID="{90446451-09FE-4B4B-ACC8-FCD7433710A4}" presName="node" presStyleLbl="node1" presStyleIdx="4" presStyleCnt="8" custScaleX="12427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5E7D61-A8F4-4B86-B57E-6E22987E0628}" type="pres">
      <dgm:prSet presAssocID="{9027807D-F10D-4D73-8A49-46683EB7E963}" presName="parTrans" presStyleLbl="sibTrans2D1" presStyleIdx="5" presStyleCnt="8"/>
      <dgm:spPr/>
      <dgm:t>
        <a:bodyPr/>
        <a:lstStyle/>
        <a:p>
          <a:endParaRPr lang="el-GR"/>
        </a:p>
      </dgm:t>
    </dgm:pt>
    <dgm:pt modelId="{6FF8549E-47F1-47CC-B884-4F71D4078D7F}" type="pres">
      <dgm:prSet presAssocID="{9027807D-F10D-4D73-8A49-46683EB7E963}" presName="connectorText" presStyleLbl="sibTrans2D1" presStyleIdx="5" presStyleCnt="8"/>
      <dgm:spPr/>
      <dgm:t>
        <a:bodyPr/>
        <a:lstStyle/>
        <a:p>
          <a:endParaRPr lang="el-GR"/>
        </a:p>
      </dgm:t>
    </dgm:pt>
    <dgm:pt modelId="{7919F6C6-49B3-4351-8918-1A75F6EBE157}" type="pres">
      <dgm:prSet presAssocID="{4CA26505-494A-47DE-A4B8-DA97A47F92AB}" presName="node" presStyleLbl="node1" presStyleIdx="5" presStyleCnt="8" custScaleX="118098" custRadScaleRad="106213" custRadScaleInc="262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456F058-C3D2-47D3-8C7A-27D49B5CD9EA}" type="pres">
      <dgm:prSet presAssocID="{F6A9CEB5-611C-4B97-95C2-D320E18249F3}" presName="parTrans" presStyleLbl="sibTrans2D1" presStyleIdx="6" presStyleCnt="8"/>
      <dgm:spPr/>
      <dgm:t>
        <a:bodyPr/>
        <a:lstStyle/>
        <a:p>
          <a:endParaRPr lang="el-GR"/>
        </a:p>
      </dgm:t>
    </dgm:pt>
    <dgm:pt modelId="{F336A5B0-3438-43F4-B5F6-787DF1123562}" type="pres">
      <dgm:prSet presAssocID="{F6A9CEB5-611C-4B97-95C2-D320E18249F3}" presName="connectorText" presStyleLbl="sibTrans2D1" presStyleIdx="6" presStyleCnt="8"/>
      <dgm:spPr/>
      <dgm:t>
        <a:bodyPr/>
        <a:lstStyle/>
        <a:p>
          <a:endParaRPr lang="el-GR"/>
        </a:p>
      </dgm:t>
    </dgm:pt>
    <dgm:pt modelId="{014610BC-B2CC-4ECC-A154-C8C5BF775123}" type="pres">
      <dgm:prSet presAssocID="{D62C0446-87A3-49E2-A869-D24B9AC393EE}" presName="node" presStyleLbl="node1" presStyleIdx="6" presStyleCnt="8" custScaleX="12657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B9D60B2-B9E7-485C-8777-0D3A8A58309A}" type="pres">
      <dgm:prSet presAssocID="{D538EF7A-BEF0-45A4-9761-A42E3EA37B66}" presName="parTrans" presStyleLbl="sibTrans2D1" presStyleIdx="7" presStyleCnt="8"/>
      <dgm:spPr/>
      <dgm:t>
        <a:bodyPr/>
        <a:lstStyle/>
        <a:p>
          <a:endParaRPr lang="el-GR"/>
        </a:p>
      </dgm:t>
    </dgm:pt>
    <dgm:pt modelId="{143D9B68-3DCF-4394-9B45-2255EE93EC51}" type="pres">
      <dgm:prSet presAssocID="{D538EF7A-BEF0-45A4-9761-A42E3EA37B66}" presName="connectorText" presStyleLbl="sibTrans2D1" presStyleIdx="7" presStyleCnt="8"/>
      <dgm:spPr/>
      <dgm:t>
        <a:bodyPr/>
        <a:lstStyle/>
        <a:p>
          <a:endParaRPr lang="el-GR"/>
        </a:p>
      </dgm:t>
    </dgm:pt>
    <dgm:pt modelId="{20254863-BD00-4BED-ADA6-6B13E8A4D182}" type="pres">
      <dgm:prSet presAssocID="{7EA78E95-5DF8-4C1C-913E-205934E0CEEA}" presName="node" presStyleLbl="node1" presStyleIdx="7" presStyleCnt="8" custScaleX="120121" custRadScaleRad="99572" custRadScaleInc="68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3065EFB-02AA-4376-8F98-B4DE704162F5}" type="presOf" srcId="{9770E508-29D3-4B5F-A966-860033AEE491}" destId="{9FC2BC51-CB28-43C6-AF08-B8D1A3752623}" srcOrd="0" destOrd="0" presId="urn:microsoft.com/office/officeart/2005/8/layout/radial5"/>
    <dgm:cxn modelId="{784F4321-4335-45A8-AD2C-8F05AA84200E}" type="presOf" srcId="{D4D976C9-BE0C-4848-AA20-0400906A6164}" destId="{4F3A80AB-F392-4659-8A34-F569D118F027}" srcOrd="0" destOrd="0" presId="urn:microsoft.com/office/officeart/2005/8/layout/radial5"/>
    <dgm:cxn modelId="{1174172D-FD44-4BBB-9F16-F591A93C5DA3}" type="presOf" srcId="{BB2222E7-A0CD-46EC-8049-6793D78DD7A3}" destId="{448FC2A2-465A-4E67-BF6A-1FAC8CA8A527}" srcOrd="1" destOrd="0" presId="urn:microsoft.com/office/officeart/2005/8/layout/radial5"/>
    <dgm:cxn modelId="{4DFABB7C-0AB2-4E61-A575-11FC98B29D10}" type="presOf" srcId="{0D14D6A3-019E-41AA-856B-D55C79667197}" destId="{FD68254A-A7C6-4AAA-9744-FAEE48F295EC}" srcOrd="1" destOrd="0" presId="urn:microsoft.com/office/officeart/2005/8/layout/radial5"/>
    <dgm:cxn modelId="{399F6EB5-5611-453B-9497-09277699CAC9}" type="presOf" srcId="{111D40EF-301A-4BA2-BBAC-3BC20951EB17}" destId="{C38551C1-A6D2-4A08-BB5B-FB57B55F65D5}" srcOrd="0" destOrd="0" presId="urn:microsoft.com/office/officeart/2005/8/layout/radial5"/>
    <dgm:cxn modelId="{83D03CAD-2155-4468-880D-263BA31E760E}" srcId="{698971A1-50A1-4583-A8CD-8300E57D83A3}" destId="{4DCA1CF1-0988-473D-AFF3-C6DA6240E188}" srcOrd="2" destOrd="0" parTransId="{0D14D6A3-019E-41AA-856B-D55C79667197}" sibTransId="{B4ACC4DB-360F-4C2A-AD75-01C6247A1F73}"/>
    <dgm:cxn modelId="{5D177045-A57A-4154-A91D-8BC54AE08120}" type="presOf" srcId="{D538EF7A-BEF0-45A4-9761-A42E3EA37B66}" destId="{3B9D60B2-B9E7-485C-8777-0D3A8A58309A}" srcOrd="0" destOrd="0" presId="urn:microsoft.com/office/officeart/2005/8/layout/radial5"/>
    <dgm:cxn modelId="{6FA1F957-97CD-4FD3-B54B-0E7B86976BEB}" type="presOf" srcId="{D62C0446-87A3-49E2-A869-D24B9AC393EE}" destId="{014610BC-B2CC-4ECC-A154-C8C5BF775123}" srcOrd="0" destOrd="0" presId="urn:microsoft.com/office/officeart/2005/8/layout/radial5"/>
    <dgm:cxn modelId="{8DD2FE6C-7CA1-4009-A5EB-1B259F258172}" type="presOf" srcId="{D538EF7A-BEF0-45A4-9761-A42E3EA37B66}" destId="{143D9B68-3DCF-4394-9B45-2255EE93EC51}" srcOrd="1" destOrd="0" presId="urn:microsoft.com/office/officeart/2005/8/layout/radial5"/>
    <dgm:cxn modelId="{3C8012E3-7C9E-42D0-86D9-E7EEE80905DC}" srcId="{698971A1-50A1-4583-A8CD-8300E57D83A3}" destId="{111D40EF-301A-4BA2-BBAC-3BC20951EB17}" srcOrd="3" destOrd="0" parTransId="{BB2222E7-A0CD-46EC-8049-6793D78DD7A3}" sibTransId="{C3095706-A723-4A26-BCED-446F6B749E64}"/>
    <dgm:cxn modelId="{5F1F5E75-DD81-4AED-AAF8-972C97AB3F3F}" type="presOf" srcId="{76C0AE4C-D7E3-40EC-9664-80DD1D83AB2D}" destId="{6A3551C1-412C-483D-9ACC-68AB9D0BB253}" srcOrd="0" destOrd="0" presId="urn:microsoft.com/office/officeart/2005/8/layout/radial5"/>
    <dgm:cxn modelId="{3F3D94C2-FC91-411A-8EDD-2A1936B1624D}" type="presOf" srcId="{BB2222E7-A0CD-46EC-8049-6793D78DD7A3}" destId="{10BB70CE-1AE6-4795-8D83-B596FF88B440}" srcOrd="0" destOrd="0" presId="urn:microsoft.com/office/officeart/2005/8/layout/radial5"/>
    <dgm:cxn modelId="{1AE6D430-5922-4E41-9926-8FD972B1AAEF}" srcId="{698971A1-50A1-4583-A8CD-8300E57D83A3}" destId="{7EA78E95-5DF8-4C1C-913E-205934E0CEEA}" srcOrd="7" destOrd="0" parTransId="{D538EF7A-BEF0-45A4-9761-A42E3EA37B66}" sibTransId="{9220E6AF-9B7B-4A98-9124-EEE2E8F61E7F}"/>
    <dgm:cxn modelId="{D364E7B0-B230-4962-AB6A-317FFA72D484}" type="presOf" srcId="{B5E116AA-AA1F-4185-85E5-D876BE7AED4A}" destId="{EAAC3270-0235-4FEC-B9FA-D06D08549679}" srcOrd="0" destOrd="0" presId="urn:microsoft.com/office/officeart/2005/8/layout/radial5"/>
    <dgm:cxn modelId="{882E0D20-9B4F-40A7-821A-1EE84F9FD0B2}" srcId="{698971A1-50A1-4583-A8CD-8300E57D83A3}" destId="{4CA26505-494A-47DE-A4B8-DA97A47F92AB}" srcOrd="5" destOrd="0" parTransId="{9027807D-F10D-4D73-8A49-46683EB7E963}" sibTransId="{40365C02-7C81-4897-8D42-C495DB512BA1}"/>
    <dgm:cxn modelId="{A02A3F58-852E-47FD-B8E1-6AC0C8766230}" type="presOf" srcId="{F6A9CEB5-611C-4B97-95C2-D320E18249F3}" destId="{F336A5B0-3438-43F4-B5F6-787DF1123562}" srcOrd="1" destOrd="0" presId="urn:microsoft.com/office/officeart/2005/8/layout/radial5"/>
    <dgm:cxn modelId="{10654189-662C-4F28-B531-DF1D93773A9F}" type="presOf" srcId="{B5E116AA-AA1F-4185-85E5-D876BE7AED4A}" destId="{E6186B23-F927-4D96-A941-101A4FFD5654}" srcOrd="1" destOrd="0" presId="urn:microsoft.com/office/officeart/2005/8/layout/radial5"/>
    <dgm:cxn modelId="{CD7870D0-65AA-4755-9F78-472A6587B2EF}" srcId="{698971A1-50A1-4583-A8CD-8300E57D83A3}" destId="{5B9759A1-5BFF-478B-A763-A78C68011F2C}" srcOrd="1" destOrd="0" parTransId="{B5E116AA-AA1F-4185-85E5-D876BE7AED4A}" sibTransId="{6E300038-639C-4549-BE9F-845F1DD21BC4}"/>
    <dgm:cxn modelId="{B4AE1754-B56D-475B-9E95-1A8318140596}" type="presOf" srcId="{F6A9CEB5-611C-4B97-95C2-D320E18249F3}" destId="{C456F058-C3D2-47D3-8C7A-27D49B5CD9EA}" srcOrd="0" destOrd="0" presId="urn:microsoft.com/office/officeart/2005/8/layout/radial5"/>
    <dgm:cxn modelId="{055F1F7D-EC6D-4E28-BA11-54DCCFB75844}" srcId="{9770E508-29D3-4B5F-A966-860033AEE491}" destId="{698971A1-50A1-4583-A8CD-8300E57D83A3}" srcOrd="0" destOrd="0" parTransId="{C48AFB89-6741-4EC9-B935-E616274A8284}" sibTransId="{03D22E4D-65A4-40B9-BBEE-9E784CEB40CC}"/>
    <dgm:cxn modelId="{DA51B446-E24A-45E1-877A-88C946E91916}" type="presOf" srcId="{90446451-09FE-4B4B-ACC8-FCD7433710A4}" destId="{65F593E8-B2C1-4188-94CC-24D9CE110F29}" srcOrd="0" destOrd="0" presId="urn:microsoft.com/office/officeart/2005/8/layout/radial5"/>
    <dgm:cxn modelId="{64024F01-A845-4C01-B7F0-BC077D0F16AD}" type="presOf" srcId="{D4D976C9-BE0C-4848-AA20-0400906A6164}" destId="{2EBB133A-2B80-40A1-9A4D-97D41D93F898}" srcOrd="1" destOrd="0" presId="urn:microsoft.com/office/officeart/2005/8/layout/radial5"/>
    <dgm:cxn modelId="{EB1F174E-2DF7-42AC-B4EE-2E0C1F782F66}" type="presOf" srcId="{4DCA1CF1-0988-473D-AFF3-C6DA6240E188}" destId="{72D3E71A-9049-4042-ABC3-E800D579BFA7}" srcOrd="0" destOrd="0" presId="urn:microsoft.com/office/officeart/2005/8/layout/radial5"/>
    <dgm:cxn modelId="{64E2B40D-224E-4784-9FF9-A69DD1B86BAA}" type="presOf" srcId="{5B9759A1-5BFF-478B-A763-A78C68011F2C}" destId="{4E9D2F2D-A2C8-44D7-AEB6-97B36A7A0788}" srcOrd="0" destOrd="0" presId="urn:microsoft.com/office/officeart/2005/8/layout/radial5"/>
    <dgm:cxn modelId="{6A6D63C7-5F76-42B6-A207-B483B62CB30C}" srcId="{698971A1-50A1-4583-A8CD-8300E57D83A3}" destId="{90446451-09FE-4B4B-ACC8-FCD7433710A4}" srcOrd="4" destOrd="0" parTransId="{D4D976C9-BE0C-4848-AA20-0400906A6164}" sibTransId="{F989F971-DAB3-4B54-8849-18CE385B4424}"/>
    <dgm:cxn modelId="{1130196B-9756-416D-8E42-673A01446CBD}" srcId="{698971A1-50A1-4583-A8CD-8300E57D83A3}" destId="{76C0AE4C-D7E3-40EC-9664-80DD1D83AB2D}" srcOrd="0" destOrd="0" parTransId="{DCA714DF-5C48-4BF8-93C4-4D80B744810F}" sibTransId="{1A3EC839-CD6D-4991-91F9-E08806E8495F}"/>
    <dgm:cxn modelId="{EBAF5B41-2053-4D9E-9C3F-BF8C436ADB32}" type="presOf" srcId="{9027807D-F10D-4D73-8A49-46683EB7E963}" destId="{155E7D61-A8F4-4B86-B57E-6E22987E0628}" srcOrd="0" destOrd="0" presId="urn:microsoft.com/office/officeart/2005/8/layout/radial5"/>
    <dgm:cxn modelId="{87455809-8EA5-4193-B6B9-875D69C3DC68}" type="presOf" srcId="{DCA714DF-5C48-4BF8-93C4-4D80B744810F}" destId="{1E1F51EB-C880-4AB2-AE70-8BB04CB9E683}" srcOrd="1" destOrd="0" presId="urn:microsoft.com/office/officeart/2005/8/layout/radial5"/>
    <dgm:cxn modelId="{ADAA7F62-F6EC-45FF-9B86-8FDD3819C769}" type="presOf" srcId="{9027807D-F10D-4D73-8A49-46683EB7E963}" destId="{6FF8549E-47F1-47CC-B884-4F71D4078D7F}" srcOrd="1" destOrd="0" presId="urn:microsoft.com/office/officeart/2005/8/layout/radial5"/>
    <dgm:cxn modelId="{D33D5078-97B8-4A69-9FB6-754F288052EE}" type="presOf" srcId="{7EA78E95-5DF8-4C1C-913E-205934E0CEEA}" destId="{20254863-BD00-4BED-ADA6-6B13E8A4D182}" srcOrd="0" destOrd="0" presId="urn:microsoft.com/office/officeart/2005/8/layout/radial5"/>
    <dgm:cxn modelId="{35338C49-703E-4F65-A783-ECB12F31CD49}" type="presOf" srcId="{4CA26505-494A-47DE-A4B8-DA97A47F92AB}" destId="{7919F6C6-49B3-4351-8918-1A75F6EBE157}" srcOrd="0" destOrd="0" presId="urn:microsoft.com/office/officeart/2005/8/layout/radial5"/>
    <dgm:cxn modelId="{0BEEABE3-6BAB-49F5-AD4D-1B45BEA8FAEB}" type="presOf" srcId="{DCA714DF-5C48-4BF8-93C4-4D80B744810F}" destId="{C7EB2E81-B4F2-420F-854C-5279BB080141}" srcOrd="0" destOrd="0" presId="urn:microsoft.com/office/officeart/2005/8/layout/radial5"/>
    <dgm:cxn modelId="{3948DF52-0FFF-4B7B-8514-7FB1833397E4}" srcId="{698971A1-50A1-4583-A8CD-8300E57D83A3}" destId="{D62C0446-87A3-49E2-A869-D24B9AC393EE}" srcOrd="6" destOrd="0" parTransId="{F6A9CEB5-611C-4B97-95C2-D320E18249F3}" sibTransId="{D8FA9A6D-B984-4DC9-BB32-77A56CAC6FCD}"/>
    <dgm:cxn modelId="{5B4EF5B7-821A-4EFA-BCC4-45632536018C}" type="presOf" srcId="{698971A1-50A1-4583-A8CD-8300E57D83A3}" destId="{86E74D30-07A9-4DDE-887B-C76147F53B63}" srcOrd="0" destOrd="0" presId="urn:microsoft.com/office/officeart/2005/8/layout/radial5"/>
    <dgm:cxn modelId="{3E8ED7D4-53F1-48EC-A0D7-E978AC45A1E6}" type="presOf" srcId="{0D14D6A3-019E-41AA-856B-D55C79667197}" destId="{BF23125B-0B83-41C5-9928-F9F8B3CC9FC1}" srcOrd="0" destOrd="0" presId="urn:microsoft.com/office/officeart/2005/8/layout/radial5"/>
    <dgm:cxn modelId="{3CBB40B5-6F16-4552-8E63-8DF51645CF2F}" type="presParOf" srcId="{9FC2BC51-CB28-43C6-AF08-B8D1A3752623}" destId="{86E74D30-07A9-4DDE-887B-C76147F53B63}" srcOrd="0" destOrd="0" presId="urn:microsoft.com/office/officeart/2005/8/layout/radial5"/>
    <dgm:cxn modelId="{197CB4ED-B963-498A-A754-E33B809E20F9}" type="presParOf" srcId="{9FC2BC51-CB28-43C6-AF08-B8D1A3752623}" destId="{C7EB2E81-B4F2-420F-854C-5279BB080141}" srcOrd="1" destOrd="0" presId="urn:microsoft.com/office/officeart/2005/8/layout/radial5"/>
    <dgm:cxn modelId="{711625AE-3E31-463D-8BF3-B293A5D5C768}" type="presParOf" srcId="{C7EB2E81-B4F2-420F-854C-5279BB080141}" destId="{1E1F51EB-C880-4AB2-AE70-8BB04CB9E683}" srcOrd="0" destOrd="0" presId="urn:microsoft.com/office/officeart/2005/8/layout/radial5"/>
    <dgm:cxn modelId="{806A2943-E0B0-4288-88BB-07C7E989CBB6}" type="presParOf" srcId="{9FC2BC51-CB28-43C6-AF08-B8D1A3752623}" destId="{6A3551C1-412C-483D-9ACC-68AB9D0BB253}" srcOrd="2" destOrd="0" presId="urn:microsoft.com/office/officeart/2005/8/layout/radial5"/>
    <dgm:cxn modelId="{49942C73-15F5-49C4-A1AD-C00EB7C24B28}" type="presParOf" srcId="{9FC2BC51-CB28-43C6-AF08-B8D1A3752623}" destId="{EAAC3270-0235-4FEC-B9FA-D06D08549679}" srcOrd="3" destOrd="0" presId="urn:microsoft.com/office/officeart/2005/8/layout/radial5"/>
    <dgm:cxn modelId="{5762BC7A-510F-492D-BCA9-E2A9F24FA340}" type="presParOf" srcId="{EAAC3270-0235-4FEC-B9FA-D06D08549679}" destId="{E6186B23-F927-4D96-A941-101A4FFD5654}" srcOrd="0" destOrd="0" presId="urn:microsoft.com/office/officeart/2005/8/layout/radial5"/>
    <dgm:cxn modelId="{756056A0-0C00-4C81-9656-6FD82D98D385}" type="presParOf" srcId="{9FC2BC51-CB28-43C6-AF08-B8D1A3752623}" destId="{4E9D2F2D-A2C8-44D7-AEB6-97B36A7A0788}" srcOrd="4" destOrd="0" presId="urn:microsoft.com/office/officeart/2005/8/layout/radial5"/>
    <dgm:cxn modelId="{027F7436-3273-476D-A15D-2BECAC9CF562}" type="presParOf" srcId="{9FC2BC51-CB28-43C6-AF08-B8D1A3752623}" destId="{BF23125B-0B83-41C5-9928-F9F8B3CC9FC1}" srcOrd="5" destOrd="0" presId="urn:microsoft.com/office/officeart/2005/8/layout/radial5"/>
    <dgm:cxn modelId="{706ADA64-FC5A-4924-83E9-7BDE4BE3749B}" type="presParOf" srcId="{BF23125B-0B83-41C5-9928-F9F8B3CC9FC1}" destId="{FD68254A-A7C6-4AAA-9744-FAEE48F295EC}" srcOrd="0" destOrd="0" presId="urn:microsoft.com/office/officeart/2005/8/layout/radial5"/>
    <dgm:cxn modelId="{81991521-6D41-4615-A2C2-0C8D9E89D885}" type="presParOf" srcId="{9FC2BC51-CB28-43C6-AF08-B8D1A3752623}" destId="{72D3E71A-9049-4042-ABC3-E800D579BFA7}" srcOrd="6" destOrd="0" presId="urn:microsoft.com/office/officeart/2005/8/layout/radial5"/>
    <dgm:cxn modelId="{7C017EE7-A2FB-40E2-9923-90406B8A0573}" type="presParOf" srcId="{9FC2BC51-CB28-43C6-AF08-B8D1A3752623}" destId="{10BB70CE-1AE6-4795-8D83-B596FF88B440}" srcOrd="7" destOrd="0" presId="urn:microsoft.com/office/officeart/2005/8/layout/radial5"/>
    <dgm:cxn modelId="{DE09D852-22EB-4B7E-912A-1E0A7CF89D02}" type="presParOf" srcId="{10BB70CE-1AE6-4795-8D83-B596FF88B440}" destId="{448FC2A2-465A-4E67-BF6A-1FAC8CA8A527}" srcOrd="0" destOrd="0" presId="urn:microsoft.com/office/officeart/2005/8/layout/radial5"/>
    <dgm:cxn modelId="{76105343-0537-4354-A850-8E26D821BC48}" type="presParOf" srcId="{9FC2BC51-CB28-43C6-AF08-B8D1A3752623}" destId="{C38551C1-A6D2-4A08-BB5B-FB57B55F65D5}" srcOrd="8" destOrd="0" presId="urn:microsoft.com/office/officeart/2005/8/layout/radial5"/>
    <dgm:cxn modelId="{8E8E648A-8970-4F1B-A22A-6F1A695AF366}" type="presParOf" srcId="{9FC2BC51-CB28-43C6-AF08-B8D1A3752623}" destId="{4F3A80AB-F392-4659-8A34-F569D118F027}" srcOrd="9" destOrd="0" presId="urn:microsoft.com/office/officeart/2005/8/layout/radial5"/>
    <dgm:cxn modelId="{E487DF69-9D4E-43F9-AF22-8E3E892AA2CF}" type="presParOf" srcId="{4F3A80AB-F392-4659-8A34-F569D118F027}" destId="{2EBB133A-2B80-40A1-9A4D-97D41D93F898}" srcOrd="0" destOrd="0" presId="urn:microsoft.com/office/officeart/2005/8/layout/radial5"/>
    <dgm:cxn modelId="{225674F3-AD3D-47BA-89B6-7A2FE58AF2FD}" type="presParOf" srcId="{9FC2BC51-CB28-43C6-AF08-B8D1A3752623}" destId="{65F593E8-B2C1-4188-94CC-24D9CE110F29}" srcOrd="10" destOrd="0" presId="urn:microsoft.com/office/officeart/2005/8/layout/radial5"/>
    <dgm:cxn modelId="{68B187A3-CFB8-412F-90B7-44E659420423}" type="presParOf" srcId="{9FC2BC51-CB28-43C6-AF08-B8D1A3752623}" destId="{155E7D61-A8F4-4B86-B57E-6E22987E0628}" srcOrd="11" destOrd="0" presId="urn:microsoft.com/office/officeart/2005/8/layout/radial5"/>
    <dgm:cxn modelId="{D30A0A28-7C36-46BB-8324-63BACA533063}" type="presParOf" srcId="{155E7D61-A8F4-4B86-B57E-6E22987E0628}" destId="{6FF8549E-47F1-47CC-B884-4F71D4078D7F}" srcOrd="0" destOrd="0" presId="urn:microsoft.com/office/officeart/2005/8/layout/radial5"/>
    <dgm:cxn modelId="{77E96272-ACE0-4724-8252-2152B2F1E9F5}" type="presParOf" srcId="{9FC2BC51-CB28-43C6-AF08-B8D1A3752623}" destId="{7919F6C6-49B3-4351-8918-1A75F6EBE157}" srcOrd="12" destOrd="0" presId="urn:microsoft.com/office/officeart/2005/8/layout/radial5"/>
    <dgm:cxn modelId="{247AA230-0EDE-4909-B063-03EBA3229DA6}" type="presParOf" srcId="{9FC2BC51-CB28-43C6-AF08-B8D1A3752623}" destId="{C456F058-C3D2-47D3-8C7A-27D49B5CD9EA}" srcOrd="13" destOrd="0" presId="urn:microsoft.com/office/officeart/2005/8/layout/radial5"/>
    <dgm:cxn modelId="{77C107C8-F169-40FC-A2EA-0279AB408886}" type="presParOf" srcId="{C456F058-C3D2-47D3-8C7A-27D49B5CD9EA}" destId="{F336A5B0-3438-43F4-B5F6-787DF1123562}" srcOrd="0" destOrd="0" presId="urn:microsoft.com/office/officeart/2005/8/layout/radial5"/>
    <dgm:cxn modelId="{E56452D2-4E64-4BA0-A1BD-82B7316FBEF2}" type="presParOf" srcId="{9FC2BC51-CB28-43C6-AF08-B8D1A3752623}" destId="{014610BC-B2CC-4ECC-A154-C8C5BF775123}" srcOrd="14" destOrd="0" presId="urn:microsoft.com/office/officeart/2005/8/layout/radial5"/>
    <dgm:cxn modelId="{C6E71C1C-36AD-49B3-B401-BE64CC84CB2C}" type="presParOf" srcId="{9FC2BC51-CB28-43C6-AF08-B8D1A3752623}" destId="{3B9D60B2-B9E7-485C-8777-0D3A8A58309A}" srcOrd="15" destOrd="0" presId="urn:microsoft.com/office/officeart/2005/8/layout/radial5"/>
    <dgm:cxn modelId="{A8AA62FE-CFAD-4800-B35A-CF129B8B04F1}" type="presParOf" srcId="{3B9D60B2-B9E7-485C-8777-0D3A8A58309A}" destId="{143D9B68-3DCF-4394-9B45-2255EE93EC51}" srcOrd="0" destOrd="0" presId="urn:microsoft.com/office/officeart/2005/8/layout/radial5"/>
    <dgm:cxn modelId="{53B97D55-9301-4B13-B525-789AF228A922}" type="presParOf" srcId="{9FC2BC51-CB28-43C6-AF08-B8D1A3752623}" destId="{20254863-BD00-4BED-ADA6-6B13E8A4D182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3C3563-EFF4-4875-BA5F-ACA1D7A2776E}" type="doc">
      <dgm:prSet loTypeId="urn:microsoft.com/office/officeart/2005/8/layout/arrow2" loCatId="process" qsTypeId="urn:microsoft.com/office/officeart/2005/8/quickstyle/simple2" qsCatId="simple" csTypeId="urn:microsoft.com/office/officeart/2005/8/colors/colorful1" csCatId="colorful" phldr="1"/>
      <dgm:spPr/>
    </dgm:pt>
    <dgm:pt modelId="{A7139950-F2D6-4B5A-BB4F-46AB5CD68752}">
      <dgm:prSet phldrT="[Κείμενο]" custT="1"/>
      <dgm:spPr/>
      <dgm:t>
        <a:bodyPr/>
        <a:lstStyle/>
        <a:p>
          <a:r>
            <a:rPr lang="en-US" sz="3600" b="1" dirty="0" smtClean="0">
              <a:latin typeface="Comic Sans MS" pitchFamily="66" charset="0"/>
            </a:rPr>
            <a:t>A</a:t>
          </a:r>
          <a:endParaRPr lang="el-GR" sz="3600" b="1" dirty="0">
            <a:latin typeface="Comic Sans MS" pitchFamily="66" charset="0"/>
          </a:endParaRPr>
        </a:p>
      </dgm:t>
    </dgm:pt>
    <dgm:pt modelId="{C857968F-2FB7-4FFE-A8D2-597240A16141}" type="parTrans" cxnId="{D19E23D3-EBF2-4022-BD10-1B23AFE21712}">
      <dgm:prSet/>
      <dgm:spPr/>
      <dgm:t>
        <a:bodyPr/>
        <a:lstStyle/>
        <a:p>
          <a:endParaRPr lang="el-GR"/>
        </a:p>
      </dgm:t>
    </dgm:pt>
    <dgm:pt modelId="{B7F14337-8BF3-41EF-94DA-332CD25E9DBE}" type="sibTrans" cxnId="{D19E23D3-EBF2-4022-BD10-1B23AFE21712}">
      <dgm:prSet/>
      <dgm:spPr/>
      <dgm:t>
        <a:bodyPr/>
        <a:lstStyle/>
        <a:p>
          <a:endParaRPr lang="el-GR"/>
        </a:p>
      </dgm:t>
    </dgm:pt>
    <dgm:pt modelId="{DD1F1FEF-489C-49A7-9E63-1039E2736B7F}">
      <dgm:prSet phldrT="[Κείμενο]" custT="1"/>
      <dgm:spPr/>
      <dgm:t>
        <a:bodyPr/>
        <a:lstStyle/>
        <a:p>
          <a:r>
            <a:rPr lang="el-GR" sz="3600" b="1" dirty="0" smtClean="0">
              <a:latin typeface="Comic Sans MS" pitchFamily="66" charset="0"/>
            </a:rPr>
            <a:t>Β</a:t>
          </a:r>
          <a:endParaRPr lang="el-GR" sz="3600" b="1" dirty="0">
            <a:latin typeface="Comic Sans MS" pitchFamily="66" charset="0"/>
          </a:endParaRPr>
        </a:p>
      </dgm:t>
    </dgm:pt>
    <dgm:pt modelId="{42B0AAB5-12DD-4C41-AFAE-233E1EB2A6A4}" type="parTrans" cxnId="{6FD36667-3890-4AC7-AB01-FE4616DCE4BE}">
      <dgm:prSet/>
      <dgm:spPr/>
      <dgm:t>
        <a:bodyPr/>
        <a:lstStyle/>
        <a:p>
          <a:endParaRPr lang="el-GR"/>
        </a:p>
      </dgm:t>
    </dgm:pt>
    <dgm:pt modelId="{FD47B31A-4430-4329-869D-A90963A62E95}" type="sibTrans" cxnId="{6FD36667-3890-4AC7-AB01-FE4616DCE4BE}">
      <dgm:prSet/>
      <dgm:spPr/>
      <dgm:t>
        <a:bodyPr/>
        <a:lstStyle/>
        <a:p>
          <a:endParaRPr lang="el-GR"/>
        </a:p>
      </dgm:t>
    </dgm:pt>
    <dgm:pt modelId="{E1032411-0D0F-4AAF-8035-6922E3A28165}">
      <dgm:prSet phldrT="[Κείμενο]" custT="1"/>
      <dgm:spPr/>
      <dgm:t>
        <a:bodyPr/>
        <a:lstStyle/>
        <a:p>
          <a:r>
            <a:rPr lang="en-US" sz="3600" b="1" dirty="0" smtClean="0">
              <a:latin typeface="Comic Sans MS" pitchFamily="66" charset="0"/>
            </a:rPr>
            <a:t>C</a:t>
          </a:r>
          <a:endParaRPr lang="el-GR" sz="3600" b="1" dirty="0">
            <a:latin typeface="Comic Sans MS" pitchFamily="66" charset="0"/>
          </a:endParaRPr>
        </a:p>
      </dgm:t>
    </dgm:pt>
    <dgm:pt modelId="{896E7210-3CFE-4DBB-9FE0-CDFCD29623A8}" type="parTrans" cxnId="{F53EA3D4-5B36-4067-A57F-D9D92512EAD6}">
      <dgm:prSet/>
      <dgm:spPr/>
      <dgm:t>
        <a:bodyPr/>
        <a:lstStyle/>
        <a:p>
          <a:endParaRPr lang="el-GR"/>
        </a:p>
      </dgm:t>
    </dgm:pt>
    <dgm:pt modelId="{9721AB94-0CCA-48DA-B4AA-5EBFF614B488}" type="sibTrans" cxnId="{F53EA3D4-5B36-4067-A57F-D9D92512EAD6}">
      <dgm:prSet/>
      <dgm:spPr/>
      <dgm:t>
        <a:bodyPr/>
        <a:lstStyle/>
        <a:p>
          <a:endParaRPr lang="el-GR"/>
        </a:p>
      </dgm:t>
    </dgm:pt>
    <dgm:pt modelId="{9D1C7817-8CBF-44AB-9B59-5D1D063079AC}">
      <dgm:prSet custT="1"/>
      <dgm:spPr/>
      <dgm:t>
        <a:bodyPr/>
        <a:lstStyle/>
        <a:p>
          <a:r>
            <a:rPr lang="en-US" sz="3600" b="1" dirty="0" smtClean="0">
              <a:latin typeface="Comic Sans MS" pitchFamily="66" charset="0"/>
            </a:rPr>
            <a:t>D</a:t>
          </a:r>
          <a:endParaRPr lang="el-GR" sz="3600" b="1" dirty="0">
            <a:latin typeface="Comic Sans MS" pitchFamily="66" charset="0"/>
          </a:endParaRPr>
        </a:p>
      </dgm:t>
    </dgm:pt>
    <dgm:pt modelId="{B464E425-F75D-4089-B604-C898084EF8D4}" type="parTrans" cxnId="{F2C8FB00-AA3F-432C-81EB-FA25E67FFE81}">
      <dgm:prSet/>
      <dgm:spPr/>
      <dgm:t>
        <a:bodyPr/>
        <a:lstStyle/>
        <a:p>
          <a:endParaRPr lang="el-GR"/>
        </a:p>
      </dgm:t>
    </dgm:pt>
    <dgm:pt modelId="{297DC743-48AB-41D7-A8D3-166C9680F6AF}" type="sibTrans" cxnId="{F2C8FB00-AA3F-432C-81EB-FA25E67FFE81}">
      <dgm:prSet/>
      <dgm:spPr/>
      <dgm:t>
        <a:bodyPr/>
        <a:lstStyle/>
        <a:p>
          <a:endParaRPr lang="el-GR"/>
        </a:p>
      </dgm:t>
    </dgm:pt>
    <dgm:pt modelId="{56E979E3-45B1-4047-B309-29E2AAC70E2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b="1" dirty="0" smtClean="0">
              <a:latin typeface="Comic Sans MS" pitchFamily="66" charset="0"/>
            </a:rPr>
            <a:t>  E</a:t>
          </a:r>
          <a:endParaRPr lang="el-GR" sz="3600" b="1" dirty="0">
            <a:latin typeface="Comic Sans MS" pitchFamily="66" charset="0"/>
          </a:endParaRPr>
        </a:p>
      </dgm:t>
    </dgm:pt>
    <dgm:pt modelId="{6FCEAE37-223F-4729-B220-96D69B0A4295}" type="parTrans" cxnId="{B3C7626C-6AC3-4019-BE8D-03ED2DD4F6C1}">
      <dgm:prSet/>
      <dgm:spPr/>
      <dgm:t>
        <a:bodyPr/>
        <a:lstStyle/>
        <a:p>
          <a:endParaRPr lang="el-GR"/>
        </a:p>
      </dgm:t>
    </dgm:pt>
    <dgm:pt modelId="{A288BB82-C120-4439-A409-733A5A18AD49}" type="sibTrans" cxnId="{B3C7626C-6AC3-4019-BE8D-03ED2DD4F6C1}">
      <dgm:prSet/>
      <dgm:spPr/>
      <dgm:t>
        <a:bodyPr/>
        <a:lstStyle/>
        <a:p>
          <a:endParaRPr lang="el-GR"/>
        </a:p>
      </dgm:t>
    </dgm:pt>
    <dgm:pt modelId="{7AE1FB66-4CAC-4D48-BB5B-4482195ABBC1}" type="pres">
      <dgm:prSet presAssocID="{543C3563-EFF4-4875-BA5F-ACA1D7A2776E}" presName="arrowDiagram" presStyleCnt="0">
        <dgm:presLayoutVars>
          <dgm:chMax val="5"/>
          <dgm:dir/>
          <dgm:resizeHandles val="exact"/>
        </dgm:presLayoutVars>
      </dgm:prSet>
      <dgm:spPr/>
    </dgm:pt>
    <dgm:pt modelId="{4F48A95A-4631-4582-AFE6-0C605AC2C62D}" type="pres">
      <dgm:prSet presAssocID="{543C3563-EFF4-4875-BA5F-ACA1D7A2776E}" presName="arrow" presStyleLbl="bgShp" presStyleIdx="0" presStyleCnt="1" custScaleX="105404" custScaleY="88133" custLinFactNeighborX="1989" custLinFactNeighborY="847"/>
      <dgm:spPr/>
    </dgm:pt>
    <dgm:pt modelId="{4CF7851E-E184-40E3-BB47-FDA5932AD06F}" type="pres">
      <dgm:prSet presAssocID="{543C3563-EFF4-4875-BA5F-ACA1D7A2776E}" presName="arrowDiagram5" presStyleCnt="0"/>
      <dgm:spPr/>
    </dgm:pt>
    <dgm:pt modelId="{9CDB83C1-1A8F-48E2-837C-DFAA1E305401}" type="pres">
      <dgm:prSet presAssocID="{A7139950-F2D6-4B5A-BB4F-46AB5CD68752}" presName="bullet5a" presStyleLbl="node1" presStyleIdx="0" presStyleCnt="5"/>
      <dgm:spPr/>
    </dgm:pt>
    <dgm:pt modelId="{02DE4764-C9B5-4D3F-9CCD-DCE6936CB293}" type="pres">
      <dgm:prSet presAssocID="{A7139950-F2D6-4B5A-BB4F-46AB5CD68752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8E400BA-B4E1-4469-BCBD-A74271925236}" type="pres">
      <dgm:prSet presAssocID="{DD1F1FEF-489C-49A7-9E63-1039E2736B7F}" presName="bullet5b" presStyleLbl="node1" presStyleIdx="1" presStyleCnt="5"/>
      <dgm:spPr/>
    </dgm:pt>
    <dgm:pt modelId="{C56DA607-470E-4837-AF07-D70AA2F85B64}" type="pres">
      <dgm:prSet presAssocID="{DD1F1FEF-489C-49A7-9E63-1039E2736B7F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F5C48DC-19EF-4CB6-809D-935C25C5E08C}" type="pres">
      <dgm:prSet presAssocID="{E1032411-0D0F-4AAF-8035-6922E3A28165}" presName="bullet5c" presStyleLbl="node1" presStyleIdx="2" presStyleCnt="5"/>
      <dgm:spPr/>
    </dgm:pt>
    <dgm:pt modelId="{485E7496-2A3B-4032-931A-5F8D91E76358}" type="pres">
      <dgm:prSet presAssocID="{E1032411-0D0F-4AAF-8035-6922E3A28165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D8C635-FE14-4536-964F-22C2F663C63D}" type="pres">
      <dgm:prSet presAssocID="{9D1C7817-8CBF-44AB-9B59-5D1D063079AC}" presName="bullet5d" presStyleLbl="node1" presStyleIdx="3" presStyleCnt="5"/>
      <dgm:spPr/>
    </dgm:pt>
    <dgm:pt modelId="{9ADC1E96-4E84-49E8-9353-E230BBEE5F40}" type="pres">
      <dgm:prSet presAssocID="{9D1C7817-8CBF-44AB-9B59-5D1D063079AC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D91BF18-C317-4531-9AAA-C734EB335032}" type="pres">
      <dgm:prSet presAssocID="{56E979E3-45B1-4047-B309-29E2AAC70E29}" presName="bullet5e" presStyleLbl="node1" presStyleIdx="4" presStyleCnt="5"/>
      <dgm:spPr/>
    </dgm:pt>
    <dgm:pt modelId="{FD360C0C-6D1C-4826-B405-848739FEA1F6}" type="pres">
      <dgm:prSet presAssocID="{56E979E3-45B1-4047-B309-29E2AAC70E29}" presName="textBox5e" presStyleLbl="revTx" presStyleIdx="4" presStyleCnt="5" custLinFactNeighborX="-20731" custLinFactNeighborY="14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D594FF1-28C3-449D-8EFB-851592596031}" type="presOf" srcId="{A7139950-F2D6-4B5A-BB4F-46AB5CD68752}" destId="{02DE4764-C9B5-4D3F-9CCD-DCE6936CB293}" srcOrd="0" destOrd="0" presId="urn:microsoft.com/office/officeart/2005/8/layout/arrow2"/>
    <dgm:cxn modelId="{D8ECA343-E77C-484B-ACD2-3A3214FD1E87}" type="presOf" srcId="{DD1F1FEF-489C-49A7-9E63-1039E2736B7F}" destId="{C56DA607-470E-4837-AF07-D70AA2F85B64}" srcOrd="0" destOrd="0" presId="urn:microsoft.com/office/officeart/2005/8/layout/arrow2"/>
    <dgm:cxn modelId="{F2C8FB00-AA3F-432C-81EB-FA25E67FFE81}" srcId="{543C3563-EFF4-4875-BA5F-ACA1D7A2776E}" destId="{9D1C7817-8CBF-44AB-9B59-5D1D063079AC}" srcOrd="3" destOrd="0" parTransId="{B464E425-F75D-4089-B604-C898084EF8D4}" sibTransId="{297DC743-48AB-41D7-A8D3-166C9680F6AF}"/>
    <dgm:cxn modelId="{C5336FF0-E7E8-4A36-BFD1-9855F2BBD450}" type="presOf" srcId="{E1032411-0D0F-4AAF-8035-6922E3A28165}" destId="{485E7496-2A3B-4032-931A-5F8D91E76358}" srcOrd="0" destOrd="0" presId="urn:microsoft.com/office/officeart/2005/8/layout/arrow2"/>
    <dgm:cxn modelId="{F53EA3D4-5B36-4067-A57F-D9D92512EAD6}" srcId="{543C3563-EFF4-4875-BA5F-ACA1D7A2776E}" destId="{E1032411-0D0F-4AAF-8035-6922E3A28165}" srcOrd="2" destOrd="0" parTransId="{896E7210-3CFE-4DBB-9FE0-CDFCD29623A8}" sibTransId="{9721AB94-0CCA-48DA-B4AA-5EBFF614B488}"/>
    <dgm:cxn modelId="{B3C7626C-6AC3-4019-BE8D-03ED2DD4F6C1}" srcId="{543C3563-EFF4-4875-BA5F-ACA1D7A2776E}" destId="{56E979E3-45B1-4047-B309-29E2AAC70E29}" srcOrd="4" destOrd="0" parTransId="{6FCEAE37-223F-4729-B220-96D69B0A4295}" sibTransId="{A288BB82-C120-4439-A409-733A5A18AD49}"/>
    <dgm:cxn modelId="{6FD36667-3890-4AC7-AB01-FE4616DCE4BE}" srcId="{543C3563-EFF4-4875-BA5F-ACA1D7A2776E}" destId="{DD1F1FEF-489C-49A7-9E63-1039E2736B7F}" srcOrd="1" destOrd="0" parTransId="{42B0AAB5-12DD-4C41-AFAE-233E1EB2A6A4}" sibTransId="{FD47B31A-4430-4329-869D-A90963A62E95}"/>
    <dgm:cxn modelId="{2B003A3D-BB9B-44F5-90A8-39D9F905AAC8}" type="presOf" srcId="{9D1C7817-8CBF-44AB-9B59-5D1D063079AC}" destId="{9ADC1E96-4E84-49E8-9353-E230BBEE5F40}" srcOrd="0" destOrd="0" presId="urn:microsoft.com/office/officeart/2005/8/layout/arrow2"/>
    <dgm:cxn modelId="{FB990DAD-0029-4C1C-92D2-41339A835F4E}" type="presOf" srcId="{543C3563-EFF4-4875-BA5F-ACA1D7A2776E}" destId="{7AE1FB66-4CAC-4D48-BB5B-4482195ABBC1}" srcOrd="0" destOrd="0" presId="urn:microsoft.com/office/officeart/2005/8/layout/arrow2"/>
    <dgm:cxn modelId="{2223CBC9-864C-4F1B-8786-903D19804761}" type="presOf" srcId="{56E979E3-45B1-4047-B309-29E2AAC70E29}" destId="{FD360C0C-6D1C-4826-B405-848739FEA1F6}" srcOrd="0" destOrd="0" presId="urn:microsoft.com/office/officeart/2005/8/layout/arrow2"/>
    <dgm:cxn modelId="{D19E23D3-EBF2-4022-BD10-1B23AFE21712}" srcId="{543C3563-EFF4-4875-BA5F-ACA1D7A2776E}" destId="{A7139950-F2D6-4B5A-BB4F-46AB5CD68752}" srcOrd="0" destOrd="0" parTransId="{C857968F-2FB7-4FFE-A8D2-597240A16141}" sibTransId="{B7F14337-8BF3-41EF-94DA-332CD25E9DBE}"/>
    <dgm:cxn modelId="{CD0E1E88-228C-46E7-91BA-B991E33CA8C5}" type="presParOf" srcId="{7AE1FB66-4CAC-4D48-BB5B-4482195ABBC1}" destId="{4F48A95A-4631-4582-AFE6-0C605AC2C62D}" srcOrd="0" destOrd="0" presId="urn:microsoft.com/office/officeart/2005/8/layout/arrow2"/>
    <dgm:cxn modelId="{D13A82C9-E9E5-4698-87F2-56A714FF8219}" type="presParOf" srcId="{7AE1FB66-4CAC-4D48-BB5B-4482195ABBC1}" destId="{4CF7851E-E184-40E3-BB47-FDA5932AD06F}" srcOrd="1" destOrd="0" presId="urn:microsoft.com/office/officeart/2005/8/layout/arrow2"/>
    <dgm:cxn modelId="{F81FCBAB-FA86-42CA-A950-F542B4E0899E}" type="presParOf" srcId="{4CF7851E-E184-40E3-BB47-FDA5932AD06F}" destId="{9CDB83C1-1A8F-48E2-837C-DFAA1E305401}" srcOrd="0" destOrd="0" presId="urn:microsoft.com/office/officeart/2005/8/layout/arrow2"/>
    <dgm:cxn modelId="{494B2960-0BE5-48BC-BCB7-110D2F9EB633}" type="presParOf" srcId="{4CF7851E-E184-40E3-BB47-FDA5932AD06F}" destId="{02DE4764-C9B5-4D3F-9CCD-DCE6936CB293}" srcOrd="1" destOrd="0" presId="urn:microsoft.com/office/officeart/2005/8/layout/arrow2"/>
    <dgm:cxn modelId="{C5F8BCFB-B677-4177-A075-0EC1B58C3789}" type="presParOf" srcId="{4CF7851E-E184-40E3-BB47-FDA5932AD06F}" destId="{A8E400BA-B4E1-4469-BCBD-A74271925236}" srcOrd="2" destOrd="0" presId="urn:microsoft.com/office/officeart/2005/8/layout/arrow2"/>
    <dgm:cxn modelId="{222B7B60-C979-47E5-9E35-09A0286315C6}" type="presParOf" srcId="{4CF7851E-E184-40E3-BB47-FDA5932AD06F}" destId="{C56DA607-470E-4837-AF07-D70AA2F85B64}" srcOrd="3" destOrd="0" presId="urn:microsoft.com/office/officeart/2005/8/layout/arrow2"/>
    <dgm:cxn modelId="{EF2FD386-6A5D-46E4-8757-167C7C7B2838}" type="presParOf" srcId="{4CF7851E-E184-40E3-BB47-FDA5932AD06F}" destId="{FF5C48DC-19EF-4CB6-809D-935C25C5E08C}" srcOrd="4" destOrd="0" presId="urn:microsoft.com/office/officeart/2005/8/layout/arrow2"/>
    <dgm:cxn modelId="{274EFBED-56C8-4C66-9C90-48BBF30CDA46}" type="presParOf" srcId="{4CF7851E-E184-40E3-BB47-FDA5932AD06F}" destId="{485E7496-2A3B-4032-931A-5F8D91E76358}" srcOrd="5" destOrd="0" presId="urn:microsoft.com/office/officeart/2005/8/layout/arrow2"/>
    <dgm:cxn modelId="{6A9FD367-7C8B-4961-921D-34789A349746}" type="presParOf" srcId="{4CF7851E-E184-40E3-BB47-FDA5932AD06F}" destId="{29D8C635-FE14-4536-964F-22C2F663C63D}" srcOrd="6" destOrd="0" presId="urn:microsoft.com/office/officeart/2005/8/layout/arrow2"/>
    <dgm:cxn modelId="{920112F8-60D3-44F8-9842-9E7A2C94F9E8}" type="presParOf" srcId="{4CF7851E-E184-40E3-BB47-FDA5932AD06F}" destId="{9ADC1E96-4E84-49E8-9353-E230BBEE5F40}" srcOrd="7" destOrd="0" presId="urn:microsoft.com/office/officeart/2005/8/layout/arrow2"/>
    <dgm:cxn modelId="{70E69C6E-5E7F-4ACD-81D4-DBB7FD8AED83}" type="presParOf" srcId="{4CF7851E-E184-40E3-BB47-FDA5932AD06F}" destId="{DD91BF18-C317-4531-9AAA-C734EB335032}" srcOrd="8" destOrd="0" presId="urn:microsoft.com/office/officeart/2005/8/layout/arrow2"/>
    <dgm:cxn modelId="{21D09EEA-D26E-4852-B526-A93A2E24F05A}" type="presParOf" srcId="{4CF7851E-E184-40E3-BB47-FDA5932AD06F}" destId="{FD360C0C-6D1C-4826-B405-848739FEA1F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4C588B-EA17-4FE6-917C-45FB47FAE4A7}" type="doc">
      <dgm:prSet loTypeId="urn:microsoft.com/office/officeart/2005/8/layout/pyramid2" loCatId="pyramid" qsTypeId="urn:microsoft.com/office/officeart/2005/8/quickstyle/simple1" qsCatId="simple" csTypeId="urn:microsoft.com/office/officeart/2005/8/colors/colorful1" csCatId="colorful" phldr="1"/>
      <dgm:spPr/>
    </dgm:pt>
    <dgm:pt modelId="{2B7ECDF3-FFAA-40FD-BC4E-42BAE6A85B43}">
      <dgm:prSet phldrT="[Κείμενο]" custT="1"/>
      <dgm:spPr/>
      <dgm:t>
        <a:bodyPr/>
        <a:lstStyle/>
        <a:p>
          <a:r>
            <a:rPr lang="el-GR" sz="2400" dirty="0" smtClean="0">
              <a:latin typeface="Comic Sans MS" pitchFamily="66" charset="0"/>
            </a:rPr>
            <a:t>Εγκυμοσύνη &gt; 24 εβδομάδες</a:t>
          </a:r>
          <a:r>
            <a:rPr lang="el-GR" sz="4400" dirty="0" smtClean="0"/>
            <a:t> </a:t>
          </a:r>
          <a:endParaRPr lang="el-GR" sz="4400" dirty="0"/>
        </a:p>
      </dgm:t>
    </dgm:pt>
    <dgm:pt modelId="{2F158108-0AC6-4195-8A4A-279D9F5C34D3}" type="parTrans" cxnId="{ED1CD97D-BCF5-48B6-A373-88A3419B1E58}">
      <dgm:prSet/>
      <dgm:spPr/>
      <dgm:t>
        <a:bodyPr/>
        <a:lstStyle/>
        <a:p>
          <a:endParaRPr lang="el-GR"/>
        </a:p>
      </dgm:t>
    </dgm:pt>
    <dgm:pt modelId="{9359F015-2F6E-4F25-B4C0-95331D7545A7}" type="sibTrans" cxnId="{ED1CD97D-BCF5-48B6-A373-88A3419B1E58}">
      <dgm:prSet/>
      <dgm:spPr/>
      <dgm:t>
        <a:bodyPr/>
        <a:lstStyle/>
        <a:p>
          <a:endParaRPr lang="el-GR"/>
        </a:p>
      </dgm:t>
    </dgm:pt>
    <dgm:pt modelId="{B3C14C37-C467-4DA8-9271-EB92BDBD3742}">
      <dgm:prSet phldrT="[Κείμενο]" custT="1"/>
      <dgm:spPr/>
      <dgm:t>
        <a:bodyPr/>
        <a:lstStyle/>
        <a:p>
          <a:r>
            <a:rPr lang="el-GR" sz="2400" dirty="0" smtClean="0">
              <a:latin typeface="Comic Sans MS" pitchFamily="66" charset="0"/>
            </a:rPr>
            <a:t>Εγκυμοσύνη20-23 εβδομάδες</a:t>
          </a:r>
          <a:endParaRPr lang="el-GR" sz="2400" dirty="0">
            <a:latin typeface="Comic Sans MS" pitchFamily="66" charset="0"/>
          </a:endParaRPr>
        </a:p>
      </dgm:t>
    </dgm:pt>
    <dgm:pt modelId="{ADA1D0EA-88AD-4A40-A2EC-E79FB595B452}" type="parTrans" cxnId="{D0725DFC-D2C9-4724-B3E3-DF0B2B6E7366}">
      <dgm:prSet/>
      <dgm:spPr/>
      <dgm:t>
        <a:bodyPr/>
        <a:lstStyle/>
        <a:p>
          <a:endParaRPr lang="el-GR"/>
        </a:p>
      </dgm:t>
    </dgm:pt>
    <dgm:pt modelId="{9014AFC6-8B97-45B8-80F9-13769D41F945}" type="sibTrans" cxnId="{D0725DFC-D2C9-4724-B3E3-DF0B2B6E7366}">
      <dgm:prSet/>
      <dgm:spPr/>
      <dgm:t>
        <a:bodyPr/>
        <a:lstStyle/>
        <a:p>
          <a:endParaRPr lang="el-GR"/>
        </a:p>
      </dgm:t>
    </dgm:pt>
    <dgm:pt modelId="{435B7240-125E-4A86-B1CE-CD20665CF596}">
      <dgm:prSet phldrT="[Κείμενο]" custT="1"/>
      <dgm:spPr/>
      <dgm:t>
        <a:bodyPr/>
        <a:lstStyle/>
        <a:p>
          <a:r>
            <a:rPr lang="el-GR" sz="2400" dirty="0" smtClean="0">
              <a:latin typeface="Comic Sans MS" pitchFamily="66" charset="0"/>
            </a:rPr>
            <a:t>Εγκυμοσύνη &lt; 20 εβδομάδες</a:t>
          </a:r>
          <a:endParaRPr lang="el-GR" sz="2400" dirty="0">
            <a:latin typeface="Comic Sans MS" pitchFamily="66" charset="0"/>
          </a:endParaRPr>
        </a:p>
      </dgm:t>
    </dgm:pt>
    <dgm:pt modelId="{51057FAF-EB74-4CDF-8369-A5C1B1CAC8EC}" type="parTrans" cxnId="{9C8862CF-618E-4360-80B7-F1DBEA61A7EA}">
      <dgm:prSet/>
      <dgm:spPr/>
      <dgm:t>
        <a:bodyPr/>
        <a:lstStyle/>
        <a:p>
          <a:endParaRPr lang="el-GR"/>
        </a:p>
      </dgm:t>
    </dgm:pt>
    <dgm:pt modelId="{D1AF8B4C-066F-4DF0-963C-6C8E9AB38F34}" type="sibTrans" cxnId="{9C8862CF-618E-4360-80B7-F1DBEA61A7EA}">
      <dgm:prSet/>
      <dgm:spPr/>
      <dgm:t>
        <a:bodyPr/>
        <a:lstStyle/>
        <a:p>
          <a:endParaRPr lang="el-GR"/>
        </a:p>
      </dgm:t>
    </dgm:pt>
    <dgm:pt modelId="{F9F8EDEC-3B3E-4400-A6A1-63FE25AC8F3B}" type="pres">
      <dgm:prSet presAssocID="{4B4C588B-EA17-4FE6-917C-45FB47FAE4A7}" presName="compositeShape" presStyleCnt="0">
        <dgm:presLayoutVars>
          <dgm:dir/>
          <dgm:resizeHandles/>
        </dgm:presLayoutVars>
      </dgm:prSet>
      <dgm:spPr/>
    </dgm:pt>
    <dgm:pt modelId="{705953EC-53C2-452E-BEA7-0E1B3648616E}" type="pres">
      <dgm:prSet presAssocID="{4B4C588B-EA17-4FE6-917C-45FB47FAE4A7}" presName="pyramid" presStyleLbl="node1" presStyleIdx="0" presStyleCnt="1"/>
      <dgm:spPr/>
    </dgm:pt>
    <dgm:pt modelId="{3E080F43-3738-4BAB-8D35-A6F7532ADD1C}" type="pres">
      <dgm:prSet presAssocID="{4B4C588B-EA17-4FE6-917C-45FB47FAE4A7}" presName="theList" presStyleCnt="0"/>
      <dgm:spPr/>
    </dgm:pt>
    <dgm:pt modelId="{B234B496-B463-4018-84A6-C4F10C9D1401}" type="pres">
      <dgm:prSet presAssocID="{2B7ECDF3-FFAA-40FD-BC4E-42BAE6A85B43}" presName="aNode" presStyleLbl="fgAcc1" presStyleIdx="0" presStyleCnt="3" custScaleX="145803" custLinFactNeighborX="929" custLinFactNeighborY="419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2C77088-01FD-4045-958B-9D2651E0A8CD}" type="pres">
      <dgm:prSet presAssocID="{2B7ECDF3-FFAA-40FD-BC4E-42BAE6A85B43}" presName="aSpace" presStyleCnt="0"/>
      <dgm:spPr/>
    </dgm:pt>
    <dgm:pt modelId="{2D6B8C82-003C-41AA-9BB4-3E7213BE0E27}" type="pres">
      <dgm:prSet presAssocID="{B3C14C37-C467-4DA8-9271-EB92BDBD3742}" presName="aNode" presStyleLbl="fgAcc1" presStyleIdx="1" presStyleCnt="3" custScaleX="16234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600E89-2D93-4124-8288-1ADD23884496}" type="pres">
      <dgm:prSet presAssocID="{B3C14C37-C467-4DA8-9271-EB92BDBD3742}" presName="aSpace" presStyleCnt="0"/>
      <dgm:spPr/>
    </dgm:pt>
    <dgm:pt modelId="{7CC043C6-99DB-4F50-BAFF-A3B690C26D69}" type="pres">
      <dgm:prSet presAssocID="{435B7240-125E-4A86-B1CE-CD20665CF596}" presName="aNode" presStyleLbl="fgAcc1" presStyleIdx="2" presStyleCnt="3" custScaleX="1869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F342B29-7EDF-4AEE-91E4-049EB7C2B4B7}" type="pres">
      <dgm:prSet presAssocID="{435B7240-125E-4A86-B1CE-CD20665CF596}" presName="aSpace" presStyleCnt="0"/>
      <dgm:spPr/>
    </dgm:pt>
  </dgm:ptLst>
  <dgm:cxnLst>
    <dgm:cxn modelId="{9C8862CF-618E-4360-80B7-F1DBEA61A7EA}" srcId="{4B4C588B-EA17-4FE6-917C-45FB47FAE4A7}" destId="{435B7240-125E-4A86-B1CE-CD20665CF596}" srcOrd="2" destOrd="0" parTransId="{51057FAF-EB74-4CDF-8369-A5C1B1CAC8EC}" sibTransId="{D1AF8B4C-066F-4DF0-963C-6C8E9AB38F34}"/>
    <dgm:cxn modelId="{86832F0D-B287-4432-9D17-767726C25580}" type="presOf" srcId="{435B7240-125E-4A86-B1CE-CD20665CF596}" destId="{7CC043C6-99DB-4F50-BAFF-A3B690C26D69}" srcOrd="0" destOrd="0" presId="urn:microsoft.com/office/officeart/2005/8/layout/pyramid2"/>
    <dgm:cxn modelId="{DADEEA16-19EF-42AE-89DC-36A3C6E85274}" type="presOf" srcId="{4B4C588B-EA17-4FE6-917C-45FB47FAE4A7}" destId="{F9F8EDEC-3B3E-4400-A6A1-63FE25AC8F3B}" srcOrd="0" destOrd="0" presId="urn:microsoft.com/office/officeart/2005/8/layout/pyramid2"/>
    <dgm:cxn modelId="{C05BC7C5-435B-4A3F-B618-79D95301F3EB}" type="presOf" srcId="{2B7ECDF3-FFAA-40FD-BC4E-42BAE6A85B43}" destId="{B234B496-B463-4018-84A6-C4F10C9D1401}" srcOrd="0" destOrd="0" presId="urn:microsoft.com/office/officeart/2005/8/layout/pyramid2"/>
    <dgm:cxn modelId="{C4EA8472-2CAE-4A74-B589-ED6F86CB487E}" type="presOf" srcId="{B3C14C37-C467-4DA8-9271-EB92BDBD3742}" destId="{2D6B8C82-003C-41AA-9BB4-3E7213BE0E27}" srcOrd="0" destOrd="0" presId="urn:microsoft.com/office/officeart/2005/8/layout/pyramid2"/>
    <dgm:cxn modelId="{D0725DFC-D2C9-4724-B3E3-DF0B2B6E7366}" srcId="{4B4C588B-EA17-4FE6-917C-45FB47FAE4A7}" destId="{B3C14C37-C467-4DA8-9271-EB92BDBD3742}" srcOrd="1" destOrd="0" parTransId="{ADA1D0EA-88AD-4A40-A2EC-E79FB595B452}" sibTransId="{9014AFC6-8B97-45B8-80F9-13769D41F945}"/>
    <dgm:cxn modelId="{ED1CD97D-BCF5-48B6-A373-88A3419B1E58}" srcId="{4B4C588B-EA17-4FE6-917C-45FB47FAE4A7}" destId="{2B7ECDF3-FFAA-40FD-BC4E-42BAE6A85B43}" srcOrd="0" destOrd="0" parTransId="{2F158108-0AC6-4195-8A4A-279D9F5C34D3}" sibTransId="{9359F015-2F6E-4F25-B4C0-95331D7545A7}"/>
    <dgm:cxn modelId="{A8027F8A-7429-4E39-B873-9F6A67AED603}" type="presParOf" srcId="{F9F8EDEC-3B3E-4400-A6A1-63FE25AC8F3B}" destId="{705953EC-53C2-452E-BEA7-0E1B3648616E}" srcOrd="0" destOrd="0" presId="urn:microsoft.com/office/officeart/2005/8/layout/pyramid2"/>
    <dgm:cxn modelId="{5B856A03-768F-4EFC-922F-F596409DF0C2}" type="presParOf" srcId="{F9F8EDEC-3B3E-4400-A6A1-63FE25AC8F3B}" destId="{3E080F43-3738-4BAB-8D35-A6F7532ADD1C}" srcOrd="1" destOrd="0" presId="urn:microsoft.com/office/officeart/2005/8/layout/pyramid2"/>
    <dgm:cxn modelId="{D211E26C-4CB8-496D-96A4-6B98240BC580}" type="presParOf" srcId="{3E080F43-3738-4BAB-8D35-A6F7532ADD1C}" destId="{B234B496-B463-4018-84A6-C4F10C9D1401}" srcOrd="0" destOrd="0" presId="urn:microsoft.com/office/officeart/2005/8/layout/pyramid2"/>
    <dgm:cxn modelId="{886586A5-FEE9-478A-9171-0399FCFA624C}" type="presParOf" srcId="{3E080F43-3738-4BAB-8D35-A6F7532ADD1C}" destId="{32C77088-01FD-4045-958B-9D2651E0A8CD}" srcOrd="1" destOrd="0" presId="urn:microsoft.com/office/officeart/2005/8/layout/pyramid2"/>
    <dgm:cxn modelId="{2D56322D-C273-47F9-B60F-32C8F5C645D9}" type="presParOf" srcId="{3E080F43-3738-4BAB-8D35-A6F7532ADD1C}" destId="{2D6B8C82-003C-41AA-9BB4-3E7213BE0E27}" srcOrd="2" destOrd="0" presId="urn:microsoft.com/office/officeart/2005/8/layout/pyramid2"/>
    <dgm:cxn modelId="{2D9D2E6E-AEF9-433C-86BD-7A38C23080FD}" type="presParOf" srcId="{3E080F43-3738-4BAB-8D35-A6F7532ADD1C}" destId="{62600E89-2D93-4124-8288-1ADD23884496}" srcOrd="3" destOrd="0" presId="urn:microsoft.com/office/officeart/2005/8/layout/pyramid2"/>
    <dgm:cxn modelId="{69AC6C3D-4D2A-409E-AA1A-B71A10B2D6C1}" type="presParOf" srcId="{3E080F43-3738-4BAB-8D35-A6F7532ADD1C}" destId="{7CC043C6-99DB-4F50-BAFF-A3B690C26D69}" srcOrd="4" destOrd="0" presId="urn:microsoft.com/office/officeart/2005/8/layout/pyramid2"/>
    <dgm:cxn modelId="{D098D7FD-3E8F-4CE9-A519-41A53FBFFE99}" type="presParOf" srcId="{3E080F43-3738-4BAB-8D35-A6F7532ADD1C}" destId="{6F342B29-7EDF-4AEE-91E4-049EB7C2B4B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E74D30-07A9-4DDE-887B-C76147F53B63}">
      <dsp:nvSpPr>
        <dsp:cNvPr id="0" name=""/>
        <dsp:cNvSpPr/>
      </dsp:nvSpPr>
      <dsp:spPr>
        <a:xfrm>
          <a:off x="3336288" y="2240949"/>
          <a:ext cx="2023765" cy="18274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ΑΙΤΙΕΣ</a:t>
          </a:r>
          <a:endParaRPr lang="el-G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36288" y="2240949"/>
        <a:ext cx="2023765" cy="1827420"/>
      </dsp:txXfrm>
    </dsp:sp>
    <dsp:sp modelId="{C7EB2E81-B4F2-420F-854C-5279BB080141}">
      <dsp:nvSpPr>
        <dsp:cNvPr id="0" name=""/>
        <dsp:cNvSpPr/>
      </dsp:nvSpPr>
      <dsp:spPr>
        <a:xfrm rot="16200000">
          <a:off x="4134799" y="1580037"/>
          <a:ext cx="426742" cy="5408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 rot="16200000">
        <a:off x="4134799" y="1580037"/>
        <a:ext cx="426742" cy="540804"/>
      </dsp:txXfrm>
    </dsp:sp>
    <dsp:sp modelId="{6A3551C1-412C-483D-9ACC-68AB9D0BB253}">
      <dsp:nvSpPr>
        <dsp:cNvPr id="0" name=""/>
        <dsp:cNvSpPr/>
      </dsp:nvSpPr>
      <dsp:spPr>
        <a:xfrm>
          <a:off x="3440330" y="4234"/>
          <a:ext cx="1815680" cy="143154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ΠΝΕΥΜΟΝΙΚΗ ΕΜΒΟΛΗ</a:t>
          </a:r>
          <a:endParaRPr lang="el-GR" sz="1600" b="1" kern="1200" dirty="0"/>
        </a:p>
      </dsp:txBody>
      <dsp:txXfrm>
        <a:off x="3440330" y="4234"/>
        <a:ext cx="1815680" cy="1431540"/>
      </dsp:txXfrm>
    </dsp:sp>
    <dsp:sp modelId="{EAAC3270-0235-4FEC-B9FA-D06D08549679}">
      <dsp:nvSpPr>
        <dsp:cNvPr id="0" name=""/>
        <dsp:cNvSpPr/>
      </dsp:nvSpPr>
      <dsp:spPr>
        <a:xfrm rot="18900000">
          <a:off x="5079970" y="1970059"/>
          <a:ext cx="364797" cy="5408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tint val="50000"/>
                <a:satMod val="300000"/>
              </a:schemeClr>
            </a:gs>
            <a:gs pos="35000">
              <a:schemeClr val="accent5">
                <a:hueOff val="-1419125"/>
                <a:satOff val="5687"/>
                <a:lumOff val="1233"/>
                <a:alphaOff val="0"/>
                <a:tint val="37000"/>
                <a:satMod val="30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 rot="18900000">
        <a:off x="5079970" y="1970059"/>
        <a:ext cx="364797" cy="540804"/>
      </dsp:txXfrm>
    </dsp:sp>
    <dsp:sp modelId="{4E9D2F2D-A2C8-44D7-AEB6-97B36A7A0788}">
      <dsp:nvSpPr>
        <dsp:cNvPr id="0" name=""/>
        <dsp:cNvSpPr/>
      </dsp:nvSpPr>
      <dsp:spPr>
        <a:xfrm>
          <a:off x="5184001" y="717328"/>
          <a:ext cx="1771459" cy="1431540"/>
        </a:xfrm>
        <a:prstGeom prst="ellipse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tint val="50000"/>
                <a:satMod val="300000"/>
              </a:schemeClr>
            </a:gs>
            <a:gs pos="35000">
              <a:schemeClr val="accent5">
                <a:hueOff val="-1419125"/>
                <a:satOff val="5687"/>
                <a:lumOff val="1233"/>
                <a:alphaOff val="0"/>
                <a:tint val="37000"/>
                <a:satMod val="30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ΨΥΧΙΑΤΡΙΚΑ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ΝΟΣΗΜΑΤΑ</a:t>
          </a:r>
          <a:endParaRPr lang="el-GR" sz="1600" b="1" kern="1200" dirty="0"/>
        </a:p>
      </dsp:txBody>
      <dsp:txXfrm>
        <a:off x="5184001" y="717328"/>
        <a:ext cx="1771459" cy="1431540"/>
      </dsp:txXfrm>
    </dsp:sp>
    <dsp:sp modelId="{BF23125B-0B83-41C5-9928-F9F8B3CC9FC1}">
      <dsp:nvSpPr>
        <dsp:cNvPr id="0" name=""/>
        <dsp:cNvSpPr/>
      </dsp:nvSpPr>
      <dsp:spPr>
        <a:xfrm rot="21553614">
          <a:off x="5458813" y="2867663"/>
          <a:ext cx="238243" cy="5408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tint val="50000"/>
                <a:satMod val="300000"/>
              </a:schemeClr>
            </a:gs>
            <a:gs pos="35000">
              <a:schemeClr val="accent5">
                <a:hueOff val="-2838251"/>
                <a:satOff val="11375"/>
                <a:lumOff val="2465"/>
                <a:alphaOff val="0"/>
                <a:tint val="37000"/>
                <a:satMod val="30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 rot="21553614">
        <a:off x="5458813" y="2867663"/>
        <a:ext cx="238243" cy="540804"/>
      </dsp:txXfrm>
    </dsp:sp>
    <dsp:sp modelId="{72D3E71A-9049-4042-ABC3-E800D579BFA7}">
      <dsp:nvSpPr>
        <dsp:cNvPr id="0" name=""/>
        <dsp:cNvSpPr/>
      </dsp:nvSpPr>
      <dsp:spPr>
        <a:xfrm>
          <a:off x="5809287" y="2407076"/>
          <a:ext cx="1792875" cy="1431540"/>
        </a:xfrm>
        <a:prstGeom prst="ellipse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tint val="50000"/>
                <a:satMod val="300000"/>
              </a:schemeClr>
            </a:gs>
            <a:gs pos="35000">
              <a:schemeClr val="accent5">
                <a:hueOff val="-2838251"/>
                <a:satOff val="11375"/>
                <a:lumOff val="2465"/>
                <a:alphaOff val="0"/>
                <a:tint val="37000"/>
                <a:satMod val="30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ΥΠΕΡΤΑΣΙΚΗ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ΝΟΣΟΣ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ΕΓΚΥΜΟΣΥΝΗ</a:t>
          </a:r>
          <a:endParaRPr lang="el-GR" sz="1600" b="1" kern="1200" dirty="0"/>
        </a:p>
      </dsp:txBody>
      <dsp:txXfrm>
        <a:off x="5809287" y="2407076"/>
        <a:ext cx="1792875" cy="1431540"/>
      </dsp:txXfrm>
    </dsp:sp>
    <dsp:sp modelId="{10BB70CE-1AE6-4795-8D83-B596FF88B440}">
      <dsp:nvSpPr>
        <dsp:cNvPr id="0" name=""/>
        <dsp:cNvSpPr/>
      </dsp:nvSpPr>
      <dsp:spPr>
        <a:xfrm rot="2705548">
          <a:off x="5079583" y="3805150"/>
          <a:ext cx="373022" cy="5408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tint val="50000"/>
                <a:satMod val="300000"/>
              </a:schemeClr>
            </a:gs>
            <a:gs pos="35000">
              <a:schemeClr val="accent5">
                <a:hueOff val="-4257376"/>
                <a:satOff val="17062"/>
                <a:lumOff val="3698"/>
                <a:alphaOff val="0"/>
                <a:tint val="37000"/>
                <a:satMod val="30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 rot="2705548">
        <a:off x="5079583" y="3805150"/>
        <a:ext cx="373022" cy="540804"/>
      </dsp:txXfrm>
    </dsp:sp>
    <dsp:sp modelId="{C38551C1-A6D2-4A08-BB5B-FB57B55F65D5}">
      <dsp:nvSpPr>
        <dsp:cNvPr id="0" name=""/>
        <dsp:cNvSpPr/>
      </dsp:nvSpPr>
      <dsp:spPr>
        <a:xfrm>
          <a:off x="5184006" y="4176470"/>
          <a:ext cx="1792288" cy="1431540"/>
        </a:xfrm>
        <a:prstGeom prst="ellipse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tint val="50000"/>
                <a:satMod val="300000"/>
              </a:schemeClr>
            </a:gs>
            <a:gs pos="35000">
              <a:schemeClr val="accent5">
                <a:hueOff val="-4257376"/>
                <a:satOff val="17062"/>
                <a:lumOff val="3698"/>
                <a:alphaOff val="0"/>
                <a:tint val="37000"/>
                <a:satMod val="30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ΣΗΨΗ</a:t>
          </a:r>
          <a:endParaRPr lang="el-GR" sz="1600" b="1" kern="1200" dirty="0"/>
        </a:p>
      </dsp:txBody>
      <dsp:txXfrm>
        <a:off x="5184006" y="4176470"/>
        <a:ext cx="1792288" cy="1431540"/>
      </dsp:txXfrm>
    </dsp:sp>
    <dsp:sp modelId="{4F3A80AB-F392-4659-8A34-F569D118F027}">
      <dsp:nvSpPr>
        <dsp:cNvPr id="0" name=""/>
        <dsp:cNvSpPr/>
      </dsp:nvSpPr>
      <dsp:spPr>
        <a:xfrm rot="5400000">
          <a:off x="4134799" y="4188478"/>
          <a:ext cx="426742" cy="5408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tint val="50000"/>
                <a:satMod val="300000"/>
              </a:schemeClr>
            </a:gs>
            <a:gs pos="35000">
              <a:schemeClr val="accent5">
                <a:hueOff val="-5676501"/>
                <a:satOff val="22749"/>
                <a:lumOff val="4930"/>
                <a:alphaOff val="0"/>
                <a:tint val="37000"/>
                <a:satMod val="30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 rot="5400000">
        <a:off x="4134799" y="4188478"/>
        <a:ext cx="426742" cy="540804"/>
      </dsp:txXfrm>
    </dsp:sp>
    <dsp:sp modelId="{65F593E8-B2C1-4188-94CC-24D9CE110F29}">
      <dsp:nvSpPr>
        <dsp:cNvPr id="0" name=""/>
        <dsp:cNvSpPr/>
      </dsp:nvSpPr>
      <dsp:spPr>
        <a:xfrm>
          <a:off x="3458654" y="4873545"/>
          <a:ext cx="1779032" cy="1431540"/>
        </a:xfrm>
        <a:prstGeom prst="ellipse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tint val="50000"/>
                <a:satMod val="300000"/>
              </a:schemeClr>
            </a:gs>
            <a:gs pos="35000">
              <a:schemeClr val="accent5">
                <a:hueOff val="-5676501"/>
                <a:satOff val="22749"/>
                <a:lumOff val="4930"/>
                <a:alphaOff val="0"/>
                <a:tint val="37000"/>
                <a:satMod val="30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ΑΙΜΟΡΡΑΓΙΑ</a:t>
          </a:r>
          <a:endParaRPr lang="el-GR" sz="1600" b="1" kern="1200" dirty="0"/>
        </a:p>
      </dsp:txBody>
      <dsp:txXfrm>
        <a:off x="3458654" y="4873545"/>
        <a:ext cx="1779032" cy="1431540"/>
      </dsp:txXfrm>
    </dsp:sp>
    <dsp:sp modelId="{155E7D61-A8F4-4B86-B57E-6E22987E0628}">
      <dsp:nvSpPr>
        <dsp:cNvPr id="0" name=""/>
        <dsp:cNvSpPr/>
      </dsp:nvSpPr>
      <dsp:spPr>
        <a:xfrm rot="8135410">
          <a:off x="3141363" y="3845269"/>
          <a:ext cx="451581" cy="5408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tint val="50000"/>
                <a:satMod val="300000"/>
              </a:schemeClr>
            </a:gs>
            <a:gs pos="35000">
              <a:schemeClr val="accent5">
                <a:hueOff val="-7095626"/>
                <a:satOff val="28436"/>
                <a:lumOff val="6163"/>
                <a:alphaOff val="0"/>
                <a:tint val="37000"/>
                <a:satMod val="30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 rot="8135410">
        <a:off x="3141363" y="3845269"/>
        <a:ext cx="451581" cy="540804"/>
      </dsp:txXfrm>
    </dsp:sp>
    <dsp:sp modelId="{7919F6C6-49B3-4351-8918-1A75F6EBE157}">
      <dsp:nvSpPr>
        <dsp:cNvPr id="0" name=""/>
        <dsp:cNvSpPr/>
      </dsp:nvSpPr>
      <dsp:spPr>
        <a:xfrm>
          <a:off x="1655601" y="4248480"/>
          <a:ext cx="1690620" cy="1431540"/>
        </a:xfrm>
        <a:prstGeom prst="ellipse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tint val="50000"/>
                <a:satMod val="300000"/>
              </a:schemeClr>
            </a:gs>
            <a:gs pos="35000">
              <a:schemeClr val="accent5">
                <a:hueOff val="-7095626"/>
                <a:satOff val="28436"/>
                <a:lumOff val="6163"/>
                <a:alphaOff val="0"/>
                <a:tint val="37000"/>
                <a:satMod val="30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ΕΜΒΟΛΗ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ΑΜΝΙΑΚΟΥ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ΥΓΡΟΥ</a:t>
          </a:r>
          <a:endParaRPr lang="el-GR" sz="1600" b="1" kern="1200" dirty="0"/>
        </a:p>
      </dsp:txBody>
      <dsp:txXfrm>
        <a:off x="1655601" y="4248480"/>
        <a:ext cx="1690620" cy="1431540"/>
      </dsp:txXfrm>
    </dsp:sp>
    <dsp:sp modelId="{C456F058-C3D2-47D3-8C7A-27D49B5CD9EA}">
      <dsp:nvSpPr>
        <dsp:cNvPr id="0" name=""/>
        <dsp:cNvSpPr/>
      </dsp:nvSpPr>
      <dsp:spPr>
        <a:xfrm rot="10800000">
          <a:off x="2948692" y="2884257"/>
          <a:ext cx="273900" cy="5408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tint val="50000"/>
                <a:satMod val="300000"/>
              </a:schemeClr>
            </a:gs>
            <a:gs pos="35000">
              <a:schemeClr val="accent5">
                <a:hueOff val="-8514751"/>
                <a:satOff val="34124"/>
                <a:lumOff val="7395"/>
                <a:alphaOff val="0"/>
                <a:tint val="37000"/>
                <a:satMod val="30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 rot="10800000">
        <a:off x="2948692" y="2884257"/>
        <a:ext cx="273900" cy="540804"/>
      </dsp:txXfrm>
    </dsp:sp>
    <dsp:sp modelId="{014610BC-B2CC-4ECC-A154-C8C5BF775123}">
      <dsp:nvSpPr>
        <dsp:cNvPr id="0" name=""/>
        <dsp:cNvSpPr/>
      </dsp:nvSpPr>
      <dsp:spPr>
        <a:xfrm>
          <a:off x="1007536" y="2438889"/>
          <a:ext cx="1811958" cy="1431540"/>
        </a:xfrm>
        <a:prstGeom prst="ellipse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tint val="50000"/>
                <a:satMod val="300000"/>
              </a:schemeClr>
            </a:gs>
            <a:gs pos="35000">
              <a:schemeClr val="accent5">
                <a:hueOff val="-8514751"/>
                <a:satOff val="34124"/>
                <a:lumOff val="7395"/>
                <a:alphaOff val="0"/>
                <a:tint val="37000"/>
                <a:satMod val="30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ΕΚΤΟΠΗ ΕΓΚΥΜΟΣΥΝΗ</a:t>
          </a:r>
          <a:endParaRPr lang="el-GR" sz="1600" b="1" kern="1200" dirty="0"/>
        </a:p>
      </dsp:txBody>
      <dsp:txXfrm>
        <a:off x="1007536" y="2438889"/>
        <a:ext cx="1811958" cy="1431540"/>
      </dsp:txXfrm>
    </dsp:sp>
    <dsp:sp modelId="{3B9D60B2-B9E7-485C-8777-0D3A8A58309A}">
      <dsp:nvSpPr>
        <dsp:cNvPr id="0" name=""/>
        <dsp:cNvSpPr/>
      </dsp:nvSpPr>
      <dsp:spPr>
        <a:xfrm rot="13509248">
          <a:off x="3254477" y="1967934"/>
          <a:ext cx="364572" cy="5408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 rot="13509248">
        <a:off x="3254477" y="1967934"/>
        <a:ext cx="364572" cy="540804"/>
      </dsp:txXfrm>
    </dsp:sp>
    <dsp:sp modelId="{20254863-BD00-4BED-ADA6-6B13E8A4D182}">
      <dsp:nvSpPr>
        <dsp:cNvPr id="0" name=""/>
        <dsp:cNvSpPr/>
      </dsp:nvSpPr>
      <dsp:spPr>
        <a:xfrm>
          <a:off x="1778804" y="720091"/>
          <a:ext cx="1719580" cy="143154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ΚΑΡΔΙΑΚΗ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ΝΟΣΟΣ</a:t>
          </a:r>
          <a:endParaRPr lang="el-GR" sz="1600" b="1" kern="1200" dirty="0"/>
        </a:p>
      </dsp:txBody>
      <dsp:txXfrm>
        <a:off x="1778804" y="720091"/>
        <a:ext cx="1719580" cy="14315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48A95A-4631-4582-AFE6-0C605AC2C62D}">
      <dsp:nvSpPr>
        <dsp:cNvPr id="0" name=""/>
        <dsp:cNvSpPr/>
      </dsp:nvSpPr>
      <dsp:spPr>
        <a:xfrm>
          <a:off x="779300" y="167518"/>
          <a:ext cx="7407772" cy="387123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B83C1-1A8F-48E2-837C-DFAA1E305401}">
      <dsp:nvSpPr>
        <dsp:cNvPr id="0" name=""/>
        <dsp:cNvSpPr/>
      </dsp:nvSpPr>
      <dsp:spPr>
        <a:xfrm>
          <a:off x="1521665" y="3135939"/>
          <a:ext cx="161643" cy="1616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DE4764-C9B5-4D3F-9CCD-DCE6936CB293}">
      <dsp:nvSpPr>
        <dsp:cNvPr id="0" name=""/>
        <dsp:cNvSpPr/>
      </dsp:nvSpPr>
      <dsp:spPr>
        <a:xfrm>
          <a:off x="1602487" y="3216761"/>
          <a:ext cx="920665" cy="104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52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omic Sans MS" pitchFamily="66" charset="0"/>
            </a:rPr>
            <a:t>A</a:t>
          </a:r>
          <a:endParaRPr lang="el-GR" sz="3600" b="1" kern="1200" dirty="0">
            <a:latin typeface="Comic Sans MS" pitchFamily="66" charset="0"/>
          </a:endParaRPr>
        </a:p>
      </dsp:txBody>
      <dsp:txXfrm>
        <a:off x="1602487" y="3216761"/>
        <a:ext cx="920665" cy="1045412"/>
      </dsp:txXfrm>
    </dsp:sp>
    <dsp:sp modelId="{A8E400BA-B4E1-4469-BCBD-A74271925236}">
      <dsp:nvSpPr>
        <dsp:cNvPr id="0" name=""/>
        <dsp:cNvSpPr/>
      </dsp:nvSpPr>
      <dsp:spPr>
        <a:xfrm>
          <a:off x="2396649" y="2295217"/>
          <a:ext cx="253007" cy="253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6DA607-470E-4837-AF07-D70AA2F85B64}">
      <dsp:nvSpPr>
        <dsp:cNvPr id="0" name=""/>
        <dsp:cNvSpPr/>
      </dsp:nvSpPr>
      <dsp:spPr>
        <a:xfrm>
          <a:off x="2523152" y="2421721"/>
          <a:ext cx="1166644" cy="1840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063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b="1" kern="1200" dirty="0" smtClean="0">
              <a:latin typeface="Comic Sans MS" pitchFamily="66" charset="0"/>
            </a:rPr>
            <a:t>Β</a:t>
          </a:r>
          <a:endParaRPr lang="el-GR" sz="3600" b="1" kern="1200" dirty="0">
            <a:latin typeface="Comic Sans MS" pitchFamily="66" charset="0"/>
          </a:endParaRPr>
        </a:p>
      </dsp:txBody>
      <dsp:txXfrm>
        <a:off x="2523152" y="2421721"/>
        <a:ext cx="1166644" cy="1840452"/>
      </dsp:txXfrm>
    </dsp:sp>
    <dsp:sp modelId="{FF5C48DC-19EF-4CB6-809D-935C25C5E08C}">
      <dsp:nvSpPr>
        <dsp:cNvPr id="0" name=""/>
        <dsp:cNvSpPr/>
      </dsp:nvSpPr>
      <dsp:spPr>
        <a:xfrm>
          <a:off x="3521126" y="1624924"/>
          <a:ext cx="337343" cy="337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5E7496-2A3B-4032-931A-5F8D91E76358}">
      <dsp:nvSpPr>
        <dsp:cNvPr id="0" name=""/>
        <dsp:cNvSpPr/>
      </dsp:nvSpPr>
      <dsp:spPr>
        <a:xfrm>
          <a:off x="3689797" y="1793595"/>
          <a:ext cx="1356400" cy="246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751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omic Sans MS" pitchFamily="66" charset="0"/>
            </a:rPr>
            <a:t>C</a:t>
          </a:r>
          <a:endParaRPr lang="el-GR" sz="3600" b="1" kern="1200" dirty="0">
            <a:latin typeface="Comic Sans MS" pitchFamily="66" charset="0"/>
          </a:endParaRPr>
        </a:p>
      </dsp:txBody>
      <dsp:txXfrm>
        <a:off x="3689797" y="1793595"/>
        <a:ext cx="1356400" cy="2468578"/>
      </dsp:txXfrm>
    </dsp:sp>
    <dsp:sp modelId="{29D8C635-FE14-4536-964F-22C2F663C63D}">
      <dsp:nvSpPr>
        <dsp:cNvPr id="0" name=""/>
        <dsp:cNvSpPr/>
      </dsp:nvSpPr>
      <dsp:spPr>
        <a:xfrm>
          <a:off x="4828330" y="1101339"/>
          <a:ext cx="435734" cy="4357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DC1E96-4E84-49E8-9353-E230BBEE5F40}">
      <dsp:nvSpPr>
        <dsp:cNvPr id="0" name=""/>
        <dsp:cNvSpPr/>
      </dsp:nvSpPr>
      <dsp:spPr>
        <a:xfrm>
          <a:off x="5046198" y="1319206"/>
          <a:ext cx="1405596" cy="2942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887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omic Sans MS" pitchFamily="66" charset="0"/>
            </a:rPr>
            <a:t>D</a:t>
          </a:r>
          <a:endParaRPr lang="el-GR" sz="3600" b="1" kern="1200" dirty="0">
            <a:latin typeface="Comic Sans MS" pitchFamily="66" charset="0"/>
          </a:endParaRPr>
        </a:p>
      </dsp:txBody>
      <dsp:txXfrm>
        <a:off x="5046198" y="1319206"/>
        <a:ext cx="1405596" cy="2942966"/>
      </dsp:txXfrm>
    </dsp:sp>
    <dsp:sp modelId="{DD91BF18-C317-4531-9AAA-C734EB335032}">
      <dsp:nvSpPr>
        <dsp:cNvPr id="0" name=""/>
        <dsp:cNvSpPr/>
      </dsp:nvSpPr>
      <dsp:spPr>
        <a:xfrm>
          <a:off x="6174188" y="751697"/>
          <a:ext cx="555210" cy="5552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360C0C-6D1C-4826-B405-848739FEA1F6}">
      <dsp:nvSpPr>
        <dsp:cNvPr id="0" name=""/>
        <dsp:cNvSpPr/>
      </dsp:nvSpPr>
      <dsp:spPr>
        <a:xfrm>
          <a:off x="6160400" y="1076017"/>
          <a:ext cx="1405596" cy="3232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195" tIns="0" rIns="0" bIns="0" numCol="1" spcCol="1270" anchor="t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omic Sans MS" pitchFamily="66" charset="0"/>
            </a:rPr>
            <a:t>  E</a:t>
          </a:r>
          <a:endParaRPr lang="el-GR" sz="3600" b="1" kern="1200" dirty="0">
            <a:latin typeface="Comic Sans MS" pitchFamily="66" charset="0"/>
          </a:endParaRPr>
        </a:p>
      </dsp:txBody>
      <dsp:txXfrm>
        <a:off x="6160400" y="1076017"/>
        <a:ext cx="1405596" cy="323287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76E7-B8C7-42A3-91BB-333CD912A6B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DDD1-5119-402F-812D-546961920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76E7-B8C7-42A3-91BB-333CD912A6B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DDD1-5119-402F-812D-546961920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76E7-B8C7-42A3-91BB-333CD912A6B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DDD1-5119-402F-812D-546961920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76E7-B8C7-42A3-91BB-333CD912A6B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DDD1-5119-402F-812D-546961920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76E7-B8C7-42A3-91BB-333CD912A6B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DDD1-5119-402F-812D-546961920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76E7-B8C7-42A3-91BB-333CD912A6B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DDD1-5119-402F-812D-546961920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76E7-B8C7-42A3-91BB-333CD912A6B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DDD1-5119-402F-812D-546961920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76E7-B8C7-42A3-91BB-333CD912A6B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DDD1-5119-402F-812D-546961920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76E7-B8C7-42A3-91BB-333CD912A6B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DDD1-5119-402F-812D-546961920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76E7-B8C7-42A3-91BB-333CD912A6B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DDD1-5119-402F-812D-546961920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76E7-B8C7-42A3-91BB-333CD912A6B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DDD1-5119-402F-812D-546961920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C76E7-B8C7-42A3-91BB-333CD912A6B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BDDD1-5119-402F-812D-546961920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765175"/>
            <a:ext cx="8820150" cy="3167881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>
                <a:latin typeface="Comic Sans MS" pitchFamily="66" charset="0"/>
              </a:rPr>
              <a:t>ΚΑΡΔΙΑΚΗ ΑΝΑΚΟΠΗ ΣΕ ΕΙΔΙΚΕΣ ΚΑΤΑΣΤΑΣΕΙΣ</a:t>
            </a:r>
            <a:br>
              <a:rPr lang="el-GR" sz="3600" b="1" dirty="0" smtClean="0">
                <a:latin typeface="Comic Sans MS" pitchFamily="66" charset="0"/>
              </a:rPr>
            </a:br>
            <a:r>
              <a:rPr lang="el-GR" sz="3600" b="1" dirty="0">
                <a:latin typeface="Comic Sans MS" pitchFamily="66" charset="0"/>
              </a:rPr>
              <a:t/>
            </a:r>
            <a:br>
              <a:rPr lang="el-GR" sz="3600" b="1" dirty="0">
                <a:latin typeface="Comic Sans MS" pitchFamily="66" charset="0"/>
              </a:rPr>
            </a:br>
            <a:r>
              <a:rPr lang="el-GR" sz="3600" b="1" dirty="0" smtClean="0">
                <a:latin typeface="Comic Sans MS" pitchFamily="66" charset="0"/>
              </a:rPr>
              <a:t>ΕΓΚΥΜΟΣΥΝΗ</a:t>
            </a:r>
            <a:br>
              <a:rPr lang="el-GR" sz="3600" b="1" dirty="0" smtClean="0">
                <a:latin typeface="Comic Sans MS" pitchFamily="66" charset="0"/>
              </a:rPr>
            </a:br>
            <a:r>
              <a:rPr lang="el-GR" sz="2800" b="1" dirty="0">
                <a:latin typeface="Comic Sans MS" pitchFamily="66" charset="0"/>
              </a:rPr>
              <a:t/>
            </a:r>
            <a:br>
              <a:rPr lang="el-GR" sz="2800" b="1" dirty="0">
                <a:latin typeface="Comic Sans MS" pitchFamily="66" charset="0"/>
              </a:rPr>
            </a:br>
            <a:r>
              <a:rPr lang="el-GR" sz="2800" b="1" dirty="0" smtClean="0">
                <a:latin typeface="Comic Sans MS" pitchFamily="66" charset="0"/>
              </a:rPr>
              <a:t/>
            </a:r>
            <a:br>
              <a:rPr lang="el-GR" sz="2800" b="1" dirty="0" smtClean="0">
                <a:latin typeface="Comic Sans MS" pitchFamily="66" charset="0"/>
              </a:rPr>
            </a:br>
            <a:r>
              <a:rPr lang="en-US" sz="2700" b="1" i="1" dirty="0" smtClean="0">
                <a:latin typeface="Comic Sans MS" pitchFamily="66" charset="0"/>
              </a:rPr>
              <a:t>ERC GUIDELINES 2015 EDITION</a:t>
            </a:r>
            <a:endParaRPr lang="en-US" sz="2700" b="1" dirty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4868863"/>
            <a:ext cx="5976937" cy="1752600"/>
          </a:xfrm>
        </p:spPr>
        <p:txBody>
          <a:bodyPr/>
          <a:lstStyle/>
          <a:p>
            <a:r>
              <a:rPr lang="el-GR" sz="2000">
                <a:latin typeface="Comic Sans MS" pitchFamily="66" charset="0"/>
              </a:rPr>
              <a:t>ΠΡΑΤΣΑΣ ΚΩΝΣΤΑΝΤΙΝΟΣ</a:t>
            </a:r>
          </a:p>
          <a:p>
            <a:r>
              <a:rPr lang="el-GR" sz="2000">
                <a:latin typeface="Comic Sans MS" pitchFamily="66" charset="0"/>
              </a:rPr>
              <a:t>ΑΝΑΙΣΘΗΣΙΟΛΟΓΟΣ </a:t>
            </a:r>
          </a:p>
          <a:p>
            <a:r>
              <a:rPr lang="el-GR" sz="2000">
                <a:latin typeface="Comic Sans MS" pitchFamily="66" charset="0"/>
              </a:rPr>
              <a:t>ΠΑΝΕΠΙΣΤΗΜΙΑΚΟ ΓΕΝΙΚΟ ΝΟΣΟΚΟΜΕΙΟ ΛΑΡΙΣΑΣ</a:t>
            </a:r>
            <a:endParaRPr lang="en-US" sz="2000">
              <a:latin typeface="Comic Sans MS" pitchFamily="66" charset="0"/>
            </a:endParaRPr>
          </a:p>
        </p:txBody>
      </p:sp>
      <p:pic>
        <p:nvPicPr>
          <p:cNvPr id="2052" name="Picture 4" descr="εικόνα C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581525"/>
            <a:ext cx="2087563" cy="164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Comic Sans MS" pitchFamily="66" charset="0"/>
              </a:rPr>
              <a:t>ΤΡΟΠΟΠΟΙΗΣΕΙΣ ΑΛΓΟΡΙΘΜΟΥ</a:t>
            </a:r>
            <a:endParaRPr lang="el-GR" sz="2800" b="1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05680" y="1340768"/>
            <a:ext cx="8686800" cy="525658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l-GR" sz="2400" dirty="0" smtClean="0">
                <a:latin typeface="Comic Sans MS" pitchFamily="66" charset="0"/>
              </a:rPr>
              <a:t>Ζήτησε βοήθεια </a:t>
            </a:r>
            <a:r>
              <a:rPr lang="el-GR" sz="2400" b="1" i="1" dirty="0" smtClean="0">
                <a:solidFill>
                  <a:srgbClr val="FF0000"/>
                </a:solidFill>
                <a:latin typeface="Comic Sans MS" pitchFamily="66" charset="0"/>
              </a:rPr>
              <a:t>ειδικού</a:t>
            </a:r>
            <a:r>
              <a:rPr lang="el-GR" sz="2400" dirty="0" smtClean="0">
                <a:latin typeface="Comic Sans MS" pitchFamily="66" charset="0"/>
              </a:rPr>
              <a:t> (μαιευτήρα – </a:t>
            </a:r>
            <a:r>
              <a:rPr lang="el-GR" sz="2400" dirty="0" err="1" smtClean="0">
                <a:latin typeface="Comic Sans MS" pitchFamily="66" charset="0"/>
              </a:rPr>
              <a:t>νεογνολόγου</a:t>
            </a:r>
            <a:r>
              <a:rPr lang="el-GR" sz="2400" dirty="0" smtClean="0"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endParaRPr lang="el-G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latin typeface="Comic Sans MS" pitchFamily="66" charset="0"/>
              </a:rPr>
              <a:t>Το </a:t>
            </a:r>
            <a:r>
              <a:rPr lang="el-GR" sz="2400" b="1" i="1" dirty="0" smtClean="0">
                <a:solidFill>
                  <a:srgbClr val="FF0000"/>
                </a:solidFill>
                <a:latin typeface="Comic Sans MS" pitchFamily="66" charset="0"/>
              </a:rPr>
              <a:t>σύνδρομο της κάτω κοίλης φλέβας </a:t>
            </a:r>
            <a:r>
              <a:rPr lang="el-GR" sz="2400" dirty="0" smtClean="0">
                <a:latin typeface="Comic Sans MS" pitchFamily="66" charset="0"/>
              </a:rPr>
              <a:t>περιορίζει την αποτελεσματικότητα των θωρακικών συμπιέσεων</a:t>
            </a:r>
          </a:p>
          <a:p>
            <a:pPr>
              <a:buFont typeface="Wingdings" pitchFamily="2" charset="2"/>
              <a:buChar char="q"/>
            </a:pPr>
            <a:endParaRPr lang="el-G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400" b="1" i="1" dirty="0" smtClean="0">
                <a:solidFill>
                  <a:srgbClr val="FF0000"/>
                </a:solidFill>
                <a:latin typeface="Comic Sans MS" pitchFamily="66" charset="0"/>
              </a:rPr>
              <a:t>Μετατόπιση της μήτρας </a:t>
            </a:r>
            <a:r>
              <a:rPr lang="el-GR" sz="2400" dirty="0" smtClean="0">
                <a:latin typeface="Comic Sans MS" pitchFamily="66" charset="0"/>
              </a:rPr>
              <a:t>στα αριστερά (15-30 μοίρες)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>
                <a:latin typeface="Comic Sans MS" pitchFamily="66" charset="0"/>
              </a:rPr>
              <a:t>σάκος άμμου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>
                <a:latin typeface="Comic Sans MS" pitchFamily="66" charset="0"/>
              </a:rPr>
              <a:t>σκληρό μαξιλάρι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>
                <a:latin typeface="Comic Sans MS" pitchFamily="66" charset="0"/>
              </a:rPr>
              <a:t>σφήνα 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>
                <a:latin typeface="Comic Sans MS" pitchFamily="66" charset="0"/>
              </a:rPr>
              <a:t>μηρός του </a:t>
            </a:r>
            <a:r>
              <a:rPr lang="el-GR" sz="2400" dirty="0" err="1" smtClean="0">
                <a:latin typeface="Comic Sans MS" pitchFamily="66" charset="0"/>
              </a:rPr>
              <a:t>διασώστη</a:t>
            </a:r>
            <a:r>
              <a:rPr lang="el-GR" sz="2400" dirty="0" smtClean="0">
                <a:latin typeface="Comic Sans MS" pitchFamily="66" charset="0"/>
              </a:rPr>
              <a:t> (γονατιστός)</a:t>
            </a:r>
          </a:p>
          <a:p>
            <a:pPr lvl="1">
              <a:buFont typeface="Wingdings" pitchFamily="2" charset="2"/>
              <a:buChar char="Ø"/>
            </a:pPr>
            <a:endParaRPr lang="el-G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latin typeface="Comic Sans MS" pitchFamily="66" charset="0"/>
              </a:rPr>
              <a:t>Μετά το τρίτο τρίμηνο οι θωρακικές συμπιέσεις γίνονται υψηλότερα στο στέρνο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Comic Sans MS" pitchFamily="66" charset="0"/>
              </a:rPr>
              <a:t>ΤΡΟΠΟΠΟΙΗΣΕΙΣ ΑΛΓΟΡΙΘΜΟΥ</a:t>
            </a:r>
            <a:endParaRPr lang="el-GR" sz="2800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400" dirty="0" smtClean="0">
                <a:latin typeface="Comic Sans MS" pitchFamily="66" charset="0"/>
              </a:rPr>
              <a:t>Προετοιμασία για </a:t>
            </a:r>
            <a:r>
              <a:rPr lang="el-GR" sz="2400" b="1" i="1" dirty="0" smtClean="0">
                <a:solidFill>
                  <a:srgbClr val="FF0000"/>
                </a:solidFill>
                <a:latin typeface="Comic Sans MS" pitchFamily="66" charset="0"/>
              </a:rPr>
              <a:t>καισαρική</a:t>
            </a:r>
          </a:p>
          <a:p>
            <a:pPr>
              <a:buFont typeface="Wingdings" pitchFamily="2" charset="2"/>
              <a:buChar char="q"/>
            </a:pPr>
            <a:endParaRPr lang="el-G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400" b="1" i="1" dirty="0" smtClean="0">
                <a:solidFill>
                  <a:srgbClr val="FF0000"/>
                </a:solidFill>
                <a:latin typeface="Comic Sans MS" pitchFamily="66" charset="0"/>
              </a:rPr>
              <a:t>Διαχείριση αεραγωγού</a:t>
            </a:r>
          </a:p>
          <a:p>
            <a:pPr lvl="1">
              <a:buFont typeface="Wingdings" pitchFamily="2" charset="2"/>
              <a:buChar char="Ø"/>
            </a:pPr>
            <a:endParaRPr lang="el-GR" sz="24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>
                <a:latin typeface="Comic Sans MS" pitchFamily="66" charset="0"/>
              </a:rPr>
              <a:t>αυξημένος κίνδυνος </a:t>
            </a:r>
            <a:r>
              <a:rPr lang="el-GR" sz="2400" dirty="0" err="1" smtClean="0">
                <a:latin typeface="Comic Sans MS" pitchFamily="66" charset="0"/>
              </a:rPr>
              <a:t>εισρόφησης</a:t>
            </a:r>
            <a:endParaRPr lang="el-GR" sz="24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>
                <a:latin typeface="Comic Sans MS" pitchFamily="66" charset="0"/>
              </a:rPr>
              <a:t>οίδημα του αεραγωγού (ΕΤΣ μικρότερη </a:t>
            </a:r>
            <a:r>
              <a:rPr lang="en-US" sz="2400" dirty="0" smtClean="0">
                <a:latin typeface="Comic Sans MS" pitchFamily="66" charset="0"/>
              </a:rPr>
              <a:t>ID)</a:t>
            </a:r>
            <a:endParaRPr lang="el-GR" sz="24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>
                <a:latin typeface="Comic Sans MS" pitchFamily="66" charset="0"/>
              </a:rPr>
              <a:t>τεχνικές δυσκολίες στη διασωλήνωση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>
                <a:latin typeface="Comic Sans MS" pitchFamily="66" charset="0"/>
              </a:rPr>
              <a:t>εναλλακτικά σχέδια διαχείρισης αεραγωγού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>
                <a:latin typeface="Comic Sans MS" pitchFamily="66" charset="0"/>
              </a:rPr>
              <a:t>αναζήτηση εξειδικευμένης βοήθειας</a:t>
            </a:r>
          </a:p>
          <a:p>
            <a:pPr lvl="1">
              <a:buFont typeface="Wingdings" pitchFamily="2" charset="2"/>
              <a:buChar char="Ø"/>
            </a:pPr>
            <a:endParaRPr lang="el-G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latin typeface="Comic Sans MS" pitchFamily="66" charset="0"/>
              </a:rPr>
              <a:t>Εναλλακτικές θέσεις ηλεκτροδίων </a:t>
            </a:r>
            <a:r>
              <a:rPr lang="el-GR" sz="2400" b="1" i="1" dirty="0" smtClean="0">
                <a:solidFill>
                  <a:srgbClr val="FF0000"/>
                </a:solidFill>
                <a:latin typeface="Comic Sans MS" pitchFamily="66" charset="0"/>
              </a:rPr>
              <a:t>απινίδωσης</a:t>
            </a:r>
            <a:r>
              <a:rPr lang="el-GR" sz="2400" dirty="0" smtClean="0">
                <a:latin typeface="Comic Sans MS" pitchFamily="66" charset="0"/>
              </a:rPr>
              <a:t>- ίδια ενέργεια 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4" name="3 - Εικόνα" descr="Εικόνα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601" y="1525210"/>
            <a:ext cx="2616831" cy="1831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Comic Sans MS" pitchFamily="66" charset="0"/>
              </a:rPr>
              <a:t>ΑΝΑΣΤΡΕΨΙΜΕΣ ΑΙΤΙΕΣ</a:t>
            </a:r>
            <a:endParaRPr lang="el-GR" sz="2800" b="1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47260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l-GR" sz="2400" dirty="0" smtClean="0">
                <a:latin typeface="Comic Sans MS" pitchFamily="66" charset="0"/>
              </a:rPr>
              <a:t>Τα 4 </a:t>
            </a:r>
            <a:r>
              <a:rPr lang="el-GR" sz="2400" b="1" i="1" dirty="0" smtClean="0">
                <a:solidFill>
                  <a:srgbClr val="FF0000"/>
                </a:solidFill>
                <a:latin typeface="Comic Sans MS" pitchFamily="66" charset="0"/>
              </a:rPr>
              <a:t>Τ </a:t>
            </a:r>
            <a:r>
              <a:rPr lang="el-GR" sz="2400" dirty="0" smtClean="0">
                <a:latin typeface="Comic Sans MS" pitchFamily="66" charset="0"/>
              </a:rPr>
              <a:t>και τα 4 </a:t>
            </a:r>
            <a:r>
              <a:rPr lang="el-GR" sz="2400" b="1" i="1" dirty="0" smtClean="0">
                <a:solidFill>
                  <a:srgbClr val="FF0000"/>
                </a:solidFill>
                <a:latin typeface="Comic Sans MS" pitchFamily="66" charset="0"/>
              </a:rPr>
              <a:t>Η</a:t>
            </a:r>
          </a:p>
          <a:p>
            <a:pPr>
              <a:buFont typeface="Wingdings" pitchFamily="2" charset="2"/>
              <a:buChar char="q"/>
            </a:pPr>
            <a:endParaRPr lang="el-GR" sz="24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400" i="1" dirty="0" smtClean="0">
                <a:latin typeface="Comic Sans MS" pitchFamily="66" charset="0"/>
              </a:rPr>
              <a:t>Αιμορραγία</a:t>
            </a:r>
          </a:p>
          <a:p>
            <a:pPr>
              <a:buFont typeface="Wingdings" pitchFamily="2" charset="2"/>
              <a:buChar char="q"/>
            </a:pPr>
            <a:endParaRPr lang="el-GR" sz="2400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400" i="1" dirty="0" smtClean="0">
                <a:latin typeface="Comic Sans MS" pitchFamily="66" charset="0"/>
              </a:rPr>
              <a:t>Φάρμακα (θειικό μαγνήσιο, κεντρικοί νευρικοί αποκλεισμοί)</a:t>
            </a:r>
          </a:p>
          <a:p>
            <a:pPr>
              <a:buFont typeface="Wingdings" pitchFamily="2" charset="2"/>
              <a:buChar char="q"/>
            </a:pPr>
            <a:endParaRPr lang="el-GR" sz="2400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400" i="1" dirty="0" smtClean="0">
                <a:latin typeface="Comic Sans MS" pitchFamily="66" charset="0"/>
              </a:rPr>
              <a:t>Καρδιαγγειακά νοσήματα</a:t>
            </a:r>
          </a:p>
          <a:p>
            <a:pPr>
              <a:buFont typeface="Wingdings" pitchFamily="2" charset="2"/>
              <a:buChar char="q"/>
            </a:pPr>
            <a:endParaRPr lang="el-GR" sz="2400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400" i="1" dirty="0" smtClean="0">
                <a:latin typeface="Comic Sans MS" pitchFamily="66" charset="0"/>
              </a:rPr>
              <a:t>Προ-εκλαμψία και εκλαμψία</a:t>
            </a:r>
            <a:r>
              <a:rPr lang="en-US" sz="2400" i="1" dirty="0" smtClean="0">
                <a:latin typeface="Comic Sans MS" pitchFamily="66" charset="0"/>
              </a:rPr>
              <a:t> (</a:t>
            </a:r>
            <a:r>
              <a:rPr lang="el-GR" sz="2400" i="1" dirty="0" smtClean="0">
                <a:latin typeface="Comic Sans MS" pitchFamily="66" charset="0"/>
              </a:rPr>
              <a:t>θειικό μαγνήσιο)</a:t>
            </a:r>
          </a:p>
          <a:p>
            <a:pPr>
              <a:buFont typeface="Wingdings" pitchFamily="2" charset="2"/>
              <a:buChar char="q"/>
            </a:pPr>
            <a:endParaRPr lang="el-GR" sz="2400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400" i="1" dirty="0" smtClean="0">
                <a:latin typeface="Comic Sans MS" pitchFamily="66" charset="0"/>
              </a:rPr>
              <a:t>Εμβολή αμνιακού υγρού</a:t>
            </a:r>
            <a:r>
              <a:rPr lang="en-US" sz="2400" i="1" dirty="0" smtClean="0">
                <a:latin typeface="Comic Sans MS" pitchFamily="66" charset="0"/>
              </a:rPr>
              <a:t> (</a:t>
            </a:r>
            <a:r>
              <a:rPr lang="el-GR" sz="2400" i="1" dirty="0" smtClean="0">
                <a:latin typeface="Comic Sans MS" pitchFamily="66" charset="0"/>
              </a:rPr>
              <a:t>υποστηρικτική θεραπεία, </a:t>
            </a:r>
            <a:r>
              <a:rPr lang="en-US" sz="2400" i="1" dirty="0" smtClean="0">
                <a:latin typeface="Comic Sans MS" pitchFamily="66" charset="0"/>
              </a:rPr>
              <a:t>DIC</a:t>
            </a:r>
            <a:r>
              <a:rPr lang="el-GR" sz="2400" i="1" dirty="0" smtClean="0"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endParaRPr lang="el-GR" sz="2400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400" i="1" dirty="0" smtClean="0">
                <a:latin typeface="Comic Sans MS" pitchFamily="66" charset="0"/>
              </a:rPr>
              <a:t>Πνευμονική εμβολή (</a:t>
            </a:r>
            <a:r>
              <a:rPr lang="el-GR" sz="2400" i="1" dirty="0" err="1" smtClean="0">
                <a:latin typeface="Comic Sans MS" pitchFamily="66" charset="0"/>
              </a:rPr>
              <a:t>θρομβόλυση</a:t>
            </a:r>
            <a:r>
              <a:rPr lang="en-US" sz="2400" i="1" dirty="0" smtClean="0">
                <a:latin typeface="Comic Sans MS" pitchFamily="66" charset="0"/>
              </a:rPr>
              <a:t> ?)</a:t>
            </a:r>
            <a:endParaRPr lang="el-GR" sz="2400" i="1" dirty="0">
              <a:latin typeface="Comic Sans MS" pitchFamily="66" charset="0"/>
            </a:endParaRPr>
          </a:p>
        </p:txBody>
      </p:sp>
      <p:pic>
        <p:nvPicPr>
          <p:cNvPr id="4" name="3 - Εικόνα" descr="ScreenHunter_419 Apr. 25 10.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7897" y="1032615"/>
            <a:ext cx="5530607" cy="1532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Comic Sans MS" pitchFamily="66" charset="0"/>
              </a:rPr>
              <a:t>ΚΑΙΣΑΡΙΚΗ ΤΟΜΗ ΚΑΙ ΑΝΑΚΟΠΗ</a:t>
            </a:r>
            <a:endParaRPr lang="el-GR" sz="2800" b="1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052737"/>
            <a:ext cx="8686800" cy="54726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l-G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latin typeface="Comic Sans MS" pitchFamily="66" charset="0"/>
              </a:rPr>
              <a:t>Αυξημένη πιθανότητα επιβίωσης του κυήματος</a:t>
            </a:r>
          </a:p>
          <a:p>
            <a:pPr lvl="1">
              <a:buFont typeface="Wingdings" pitchFamily="2" charset="2"/>
              <a:buChar char="Ø"/>
            </a:pPr>
            <a:endParaRPr lang="el-GR" sz="24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>
                <a:latin typeface="Comic Sans MS" pitchFamily="66" charset="0"/>
              </a:rPr>
              <a:t>πρώτα 5 λεπτά από την ανακοπή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>
                <a:latin typeface="Comic Sans MS" pitchFamily="66" charset="0"/>
              </a:rPr>
              <a:t>εγκυμοσύνη 24-25 εβδομάδων τουλάχιστον</a:t>
            </a:r>
          </a:p>
          <a:p>
            <a:pPr lvl="1">
              <a:buFont typeface="Wingdings" pitchFamily="2" charset="2"/>
              <a:buChar char="Ø"/>
            </a:pPr>
            <a:endParaRPr lang="el-G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latin typeface="Comic Sans MS" pitchFamily="66" charset="0"/>
              </a:rPr>
              <a:t>Ο τοκετός αυξάνει τις πιθανότητες επιβίωσης της μητέρας</a:t>
            </a:r>
          </a:p>
          <a:p>
            <a:pPr>
              <a:buFont typeface="Wingdings" pitchFamily="2" charset="2"/>
              <a:buChar char="q"/>
            </a:pPr>
            <a:endParaRPr lang="el-GR" sz="2400" dirty="0" smtClean="0">
              <a:latin typeface="Comic Sans MS" pitchFamily="66" charset="0"/>
            </a:endParaRPr>
          </a:p>
          <a:p>
            <a:pPr>
              <a:buNone/>
            </a:pPr>
            <a:endParaRPr lang="el-GR" sz="2400" dirty="0">
              <a:latin typeface="Comic Sans MS" pitchFamily="66" charset="0"/>
            </a:endParaRPr>
          </a:p>
        </p:txBody>
      </p:sp>
      <p:pic>
        <p:nvPicPr>
          <p:cNvPr id="4" name="3 - Εικόνα" descr="110876789-56a770c13df78cf77295f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230651"/>
            <a:ext cx="3672408" cy="2438709"/>
          </a:xfrm>
          <a:prstGeom prst="rect">
            <a:avLst/>
          </a:prstGeom>
        </p:spPr>
      </p:pic>
      <p:pic>
        <p:nvPicPr>
          <p:cNvPr id="5" name="4 - Εικόνα" descr="110877054-56a770c55f9b58b7d0ea8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6848" y="4240484"/>
            <a:ext cx="365760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Comic Sans MS" pitchFamily="66" charset="0"/>
              </a:rPr>
              <a:t> ΑΝΑΚΟΠΗ ΚΑΙ ΚΑΙΣΑΡΙΚΗ</a:t>
            </a:r>
            <a:endParaRPr lang="el-GR" sz="2800" b="1" dirty="0">
              <a:latin typeface="Comic Sans MS" pitchFamily="66" charset="0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sz="2800"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cardiopulmonary20-resuscitation20during20pregnancy-1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10" y="44624"/>
            <a:ext cx="9110514" cy="6885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18058"/>
          </a:xfrm>
        </p:spPr>
        <p:txBody>
          <a:bodyPr>
            <a:normAutofit fontScale="90000"/>
          </a:bodyPr>
          <a:lstStyle/>
          <a:p>
            <a:endParaRPr lang="el-GR" sz="2800" dirty="0">
              <a:latin typeface="Comic Sans MS" pitchFamily="66" charset="0"/>
            </a:endParaRPr>
          </a:p>
        </p:txBody>
      </p:sp>
      <p:pic>
        <p:nvPicPr>
          <p:cNvPr id="6" name="5 - Θέση περιεχομένου" descr="ScreenHunter_421 Apr. 25 11.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2073" y="548680"/>
            <a:ext cx="3944142" cy="61106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44016"/>
          </a:xfrm>
        </p:spPr>
        <p:txBody>
          <a:bodyPr>
            <a:normAutofit fontScale="90000"/>
          </a:bodyPr>
          <a:lstStyle/>
          <a:p>
            <a:endParaRPr lang="el-GR" sz="2800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332656"/>
            <a:ext cx="8686800" cy="626469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l-GR" sz="2400" dirty="0" smtClean="0">
                <a:latin typeface="Comic Sans MS" pitchFamily="66" charset="0"/>
              </a:rPr>
              <a:t>Η θνητότητα που σχετίζεται με την εγκυμοσύνη στην Ευρώπη</a:t>
            </a:r>
          </a:p>
          <a:p>
            <a:pPr>
              <a:buNone/>
            </a:pPr>
            <a:r>
              <a:rPr lang="el-GR" sz="2400" dirty="0"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>          16 / 100,000  τοκετούς</a:t>
            </a:r>
          </a:p>
          <a:p>
            <a:pPr>
              <a:buNone/>
            </a:pPr>
            <a:endParaRPr lang="el-G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latin typeface="Comic Sans MS" pitchFamily="66" charset="0"/>
              </a:rPr>
              <a:t>Η επιβίωση του εμβρύου εξαρτάται από την επιβίωση της μητέρας</a:t>
            </a:r>
          </a:p>
          <a:p>
            <a:pPr>
              <a:buFont typeface="Wingdings" pitchFamily="2" charset="2"/>
              <a:buChar char="q"/>
            </a:pPr>
            <a:endParaRPr lang="el-G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400" b="1" i="1" dirty="0" smtClean="0">
                <a:solidFill>
                  <a:srgbClr val="FF0000"/>
                </a:solidFill>
                <a:latin typeface="Comic Sans MS" pitchFamily="66" charset="0"/>
              </a:rPr>
              <a:t>Οι αρχικές προσπάθειες αναζωογόνησης θα πρέπει να στοχεύουν στην έγκυο μητέρα</a:t>
            </a:r>
            <a:endParaRPr lang="el-GR" sz="24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3 - Εικόνα" descr="Show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628800"/>
            <a:ext cx="3753990" cy="2624821"/>
          </a:xfrm>
          <a:prstGeom prst="rect">
            <a:avLst/>
          </a:prstGeom>
        </p:spPr>
      </p:pic>
      <p:pic>
        <p:nvPicPr>
          <p:cNvPr id="5" name="4 - Εικόνα" descr="4942759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75564"/>
            <a:ext cx="3816424" cy="2545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- Τίτλος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654050"/>
          </a:xfrm>
        </p:spPr>
        <p:txBody>
          <a:bodyPr/>
          <a:lstStyle/>
          <a:p>
            <a:pPr eaLnBrk="1" hangingPunct="1"/>
            <a:r>
              <a:rPr lang="el-GR" sz="2400" b="1" i="1" dirty="0" smtClean="0">
                <a:latin typeface="Comic Sans MS" pitchFamily="66" charset="0"/>
              </a:rPr>
              <a:t>Φυσιολογικές μεταβολές που συνοδεύουν την εγκυμοσύνη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214313" y="1357313"/>
            <a:ext cx="4214812" cy="52863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400" b="1" dirty="0" smtClean="0">
                <a:latin typeface="Comic Sans MS" pitchFamily="66" charset="0"/>
              </a:rPr>
              <a:t>Νευρολογικές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200" dirty="0" smtClean="0">
                <a:latin typeface="Comic Sans MS" pitchFamily="66" charset="0"/>
              </a:rPr>
              <a:t>MAC           </a:t>
            </a:r>
            <a:r>
              <a:rPr lang="el-GR" sz="2200" dirty="0" smtClean="0">
                <a:latin typeface="Comic Sans MS" pitchFamily="66" charset="0"/>
              </a:rPr>
              <a:t>      </a:t>
            </a:r>
            <a:r>
              <a:rPr lang="en-US" sz="2200" dirty="0" smtClean="0">
                <a:latin typeface="Comic Sans MS" pitchFamily="66" charset="0"/>
              </a:rPr>
              <a:t>      </a:t>
            </a:r>
            <a:r>
              <a:rPr lang="el-GR" sz="2200" dirty="0" smtClean="0">
                <a:latin typeface="Comic Sans MS" pitchFamily="66" charset="0"/>
              </a:rPr>
              <a:t>        </a:t>
            </a:r>
            <a:r>
              <a:rPr lang="en-US" sz="2200" dirty="0" smtClean="0">
                <a:latin typeface="Comic Sans MS" pitchFamily="66" charset="0"/>
              </a:rPr>
              <a:t> -40%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smtClean="0">
                <a:latin typeface="Comic Sans MS" pitchFamily="66" charset="0"/>
              </a:rPr>
              <a:t>A</a:t>
            </a:r>
            <a:r>
              <a:rPr lang="el-GR" sz="2400" b="1" dirty="0" err="1" smtClean="0">
                <a:latin typeface="Comic Sans MS" pitchFamily="66" charset="0"/>
              </a:rPr>
              <a:t>ναπνευστικό</a:t>
            </a:r>
            <a:endParaRPr lang="el-GR" sz="2400" b="1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Κατανάλωση Ο</a:t>
            </a:r>
            <a:r>
              <a:rPr lang="el-GR" sz="2200" baseline="-25000" dirty="0" smtClean="0">
                <a:solidFill>
                  <a:srgbClr val="FF0000"/>
                </a:solidFill>
                <a:latin typeface="Comic Sans MS" pitchFamily="66" charset="0"/>
              </a:rPr>
              <a:t>2 </a:t>
            </a: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          </a:t>
            </a:r>
            <a:r>
              <a:rPr lang="el-GR" sz="2200" dirty="0" smtClean="0">
                <a:latin typeface="Comic Sans MS" pitchFamily="66" charset="0"/>
              </a:rPr>
              <a:t>+20-50%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>
                <a:latin typeface="Comic Sans MS" pitchFamily="66" charset="0"/>
              </a:rPr>
              <a:t>Αντιστάσεις αεραγωγών    -20%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FRC</a:t>
            </a: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l-GR" sz="2200" dirty="0" smtClean="0">
                <a:latin typeface="Comic Sans MS" pitchFamily="66" charset="0"/>
              </a:rPr>
              <a:t>                     </a:t>
            </a:r>
            <a:r>
              <a:rPr lang="el-GR" sz="2200" baseline="-25000" dirty="0" smtClean="0">
                <a:latin typeface="Comic Sans MS" pitchFamily="66" charset="0"/>
              </a:rPr>
              <a:t>                </a:t>
            </a:r>
            <a:r>
              <a:rPr lang="el-GR" sz="2200" dirty="0" smtClean="0">
                <a:latin typeface="Comic Sans MS" pitchFamily="66" charset="0"/>
              </a:rPr>
              <a:t>-20%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Κατά λεπτό αερισμός </a:t>
            </a:r>
            <a:r>
              <a:rPr lang="el-GR" sz="2200" dirty="0" smtClean="0">
                <a:latin typeface="Comic Sans MS" pitchFamily="66" charset="0"/>
              </a:rPr>
              <a:t>        +50%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>
                <a:latin typeface="Comic Sans MS" pitchFamily="66" charset="0"/>
              </a:rPr>
              <a:t>Αναπνεόμενος όγκος        +40%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>
                <a:latin typeface="Comic Sans MS" pitchFamily="66" charset="0"/>
              </a:rPr>
              <a:t>Αναπνευστική συχνότητα   +15%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200" dirty="0" smtClean="0">
                <a:latin typeface="Comic Sans MS" pitchFamily="66" charset="0"/>
              </a:rPr>
              <a:t>PaO</a:t>
            </a:r>
            <a:r>
              <a:rPr lang="en-US" sz="2200" baseline="-25000" dirty="0" smtClean="0">
                <a:latin typeface="Comic Sans MS" pitchFamily="66" charset="0"/>
              </a:rPr>
              <a:t>2 </a:t>
            </a:r>
            <a:r>
              <a:rPr lang="en-US" sz="2200" dirty="0" smtClean="0">
                <a:latin typeface="Comic Sans MS" pitchFamily="66" charset="0"/>
              </a:rPr>
              <a:t>                         </a:t>
            </a:r>
            <a:r>
              <a:rPr lang="el-GR" sz="2200" dirty="0" smtClean="0">
                <a:latin typeface="Comic Sans MS" pitchFamily="66" charset="0"/>
              </a:rPr>
              <a:t>       </a:t>
            </a:r>
            <a:r>
              <a:rPr lang="en-US" sz="2200" dirty="0" smtClean="0">
                <a:latin typeface="Comic Sans MS" pitchFamily="66" charset="0"/>
              </a:rPr>
              <a:t>+10%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200" dirty="0" smtClean="0">
                <a:latin typeface="Comic Sans MS" pitchFamily="66" charset="0"/>
              </a:rPr>
              <a:t>PaCO</a:t>
            </a:r>
            <a:r>
              <a:rPr lang="en-US" sz="2200" baseline="-25000" dirty="0" smtClean="0">
                <a:latin typeface="Comic Sans MS" pitchFamily="66" charset="0"/>
              </a:rPr>
              <a:t>2</a:t>
            </a:r>
            <a:r>
              <a:rPr lang="en-US" sz="2200" dirty="0" smtClean="0">
                <a:latin typeface="Comic Sans MS" pitchFamily="66" charset="0"/>
              </a:rPr>
              <a:t>                        </a:t>
            </a:r>
            <a:r>
              <a:rPr lang="el-GR" sz="2200" dirty="0" smtClean="0">
                <a:latin typeface="Comic Sans MS" pitchFamily="66" charset="0"/>
              </a:rPr>
              <a:t>       </a:t>
            </a:r>
            <a:r>
              <a:rPr lang="en-US" sz="2200" dirty="0" smtClean="0">
                <a:latin typeface="Comic Sans MS" pitchFamily="66" charset="0"/>
              </a:rPr>
              <a:t>-15%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200" dirty="0" smtClean="0">
                <a:latin typeface="Comic Sans MS" pitchFamily="66" charset="0"/>
              </a:rPr>
              <a:t>HCO</a:t>
            </a:r>
            <a:r>
              <a:rPr lang="en-US" sz="2200" baseline="-25000" dirty="0" smtClean="0">
                <a:latin typeface="Comic Sans MS" pitchFamily="66" charset="0"/>
              </a:rPr>
              <a:t>3</a:t>
            </a:r>
            <a:r>
              <a:rPr lang="en-US" sz="2200" dirty="0" smtClean="0">
                <a:latin typeface="Comic Sans MS" pitchFamily="66" charset="0"/>
              </a:rPr>
              <a:t>                          </a:t>
            </a:r>
            <a:r>
              <a:rPr lang="el-GR" sz="2200" dirty="0" smtClean="0">
                <a:latin typeface="Comic Sans MS" pitchFamily="66" charset="0"/>
              </a:rPr>
              <a:t>      </a:t>
            </a:r>
            <a:r>
              <a:rPr lang="en-US" sz="2200" dirty="0" smtClean="0">
                <a:latin typeface="Comic Sans MS" pitchFamily="66" charset="0"/>
              </a:rPr>
              <a:t>-15%</a:t>
            </a:r>
            <a:endParaRPr lang="el-GR" sz="2200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200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200" b="1" dirty="0" smtClean="0">
                <a:latin typeface="Comic Sans MS" pitchFamily="66" charset="0"/>
              </a:rPr>
              <a:t>Νεφρικές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200" dirty="0" smtClean="0">
                <a:latin typeface="Comic Sans MS" pitchFamily="66" charset="0"/>
              </a:rPr>
              <a:t>GFR                                 +50%</a:t>
            </a:r>
            <a:endParaRPr lang="el-GR" sz="2200" dirty="0">
              <a:latin typeface="Comic Sans MS" pitchFamily="66" charset="0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4786313" y="1285875"/>
            <a:ext cx="4181475" cy="535781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400" b="1" dirty="0" smtClean="0">
                <a:latin typeface="Comic Sans MS" pitchFamily="66" charset="0"/>
              </a:rPr>
              <a:t>Καρδιαγγειακό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Όγκος αίματος                 </a:t>
            </a:r>
            <a:r>
              <a:rPr lang="el-GR" sz="2200" dirty="0" smtClean="0">
                <a:latin typeface="Comic Sans MS" pitchFamily="66" charset="0"/>
              </a:rPr>
              <a:t>+35%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>
                <a:latin typeface="Comic Sans MS" pitchFamily="66" charset="0"/>
              </a:rPr>
              <a:t>Όγκος πλάσματος             +45%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Καρδιακή παροχή             </a:t>
            </a:r>
            <a:r>
              <a:rPr lang="el-GR" sz="2200" dirty="0" smtClean="0">
                <a:latin typeface="Comic Sans MS" pitchFamily="66" charset="0"/>
              </a:rPr>
              <a:t>+40%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>
                <a:latin typeface="Comic Sans MS" pitchFamily="66" charset="0"/>
              </a:rPr>
              <a:t>Όγκος παλμού                 +30%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>
                <a:latin typeface="Comic Sans MS" pitchFamily="66" charset="0"/>
              </a:rPr>
              <a:t>Καρδιακή συχνότητα         +20%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>
                <a:latin typeface="Comic Sans MS" pitchFamily="66" charset="0"/>
              </a:rPr>
              <a:t>Συστολική ΑΠ                   -5%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>
                <a:latin typeface="Comic Sans MS" pitchFamily="66" charset="0"/>
              </a:rPr>
              <a:t>Διαστολική ΑΠ                 -15%</a:t>
            </a:r>
            <a:r>
              <a:rPr lang="el-GR" sz="2000" dirty="0" smtClean="0">
                <a:latin typeface="Comic Sans MS" pitchFamily="66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>
                <a:latin typeface="Comic Sans MS" pitchFamily="66" charset="0"/>
              </a:rPr>
              <a:t>Περιφερικές αντιστάσεις   -15%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>
                <a:latin typeface="Comic Sans MS" pitchFamily="66" charset="0"/>
              </a:rPr>
              <a:t>Πνευμονικές αντιστάσεις  -30%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sz="2200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400" b="1" dirty="0" smtClean="0">
                <a:latin typeface="Comic Sans MS" pitchFamily="66" charset="0"/>
              </a:rPr>
              <a:t>Αιματολογικές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>
                <a:latin typeface="Comic Sans MS" pitchFamily="66" charset="0"/>
              </a:rPr>
              <a:t>Αιμοσφαιρίνη                    -20%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>
                <a:latin typeface="Comic Sans MS" pitchFamily="66" charset="0"/>
              </a:rPr>
              <a:t>Αιμοπετάλια                     -10%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200" dirty="0" smtClean="0">
                <a:latin typeface="Comic Sans MS" pitchFamily="66" charset="0"/>
              </a:rPr>
              <a:t>Παράγοντες πήξης   +30-250%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200" b="1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  </a:t>
            </a:r>
            <a:r>
              <a:rPr lang="el-GR" sz="2400" b="1" dirty="0" smtClean="0">
                <a:latin typeface="Comic Sans MS" pitchFamily="66" charset="0"/>
              </a:rPr>
              <a:t> </a:t>
            </a:r>
            <a:endParaRPr lang="el-GR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5680" y="188640"/>
            <a:ext cx="8686800" cy="1440160"/>
          </a:xfrm>
        </p:spPr>
        <p:txBody>
          <a:bodyPr>
            <a:normAutofit fontScale="90000"/>
          </a:bodyPr>
          <a:lstStyle/>
          <a:p>
            <a:r>
              <a:rPr lang="el-GR" sz="3100" b="1" dirty="0" smtClean="0">
                <a:latin typeface="Comic Sans MS" pitchFamily="66" charset="0"/>
              </a:rPr>
              <a:t>ΕΓΚΥΜΟΝΟΥΣΑ ΜΗΤΡΑ ΚΑΙ ΜΕΓΑΛΑ ΑΓΓΕΙΑ</a:t>
            </a:r>
            <a:br>
              <a:rPr lang="el-GR" sz="3100" b="1" dirty="0" smtClean="0">
                <a:latin typeface="Comic Sans MS" pitchFamily="66" charset="0"/>
              </a:rPr>
            </a:br>
            <a:r>
              <a:rPr lang="el-GR" sz="2800" b="1" dirty="0" smtClean="0">
                <a:latin typeface="Comic Sans MS" pitchFamily="66" charset="0"/>
              </a:rPr>
              <a:t/>
            </a:r>
            <a:br>
              <a:rPr lang="el-GR" sz="2800" b="1" dirty="0" smtClean="0">
                <a:latin typeface="Comic Sans MS" pitchFamily="66" charset="0"/>
              </a:rPr>
            </a:br>
            <a:r>
              <a:rPr lang="el-GR" sz="2200" b="1" i="1" dirty="0" smtClean="0">
                <a:latin typeface="Comic Sans MS" pitchFamily="66" charset="0"/>
              </a:rPr>
              <a:t>ΣΥΝΔΡΟΜΟ ΚΑΤΩ ΚΟΙΛΗΣ ΦΛΕΒΑΣ -20</a:t>
            </a:r>
            <a:r>
              <a:rPr lang="el-GR" sz="2200" b="1" i="1" baseline="30000" dirty="0" smtClean="0">
                <a:latin typeface="Comic Sans MS" pitchFamily="66" charset="0"/>
              </a:rPr>
              <a:t>η</a:t>
            </a:r>
            <a:r>
              <a:rPr lang="el-GR" sz="2200" b="1" i="1" dirty="0" smtClean="0">
                <a:latin typeface="Comic Sans MS" pitchFamily="66" charset="0"/>
              </a:rPr>
              <a:t> ΕΒΔΟΜΑΔΑ</a:t>
            </a:r>
            <a:endParaRPr lang="el-GR" sz="2200" b="1" i="1" dirty="0">
              <a:latin typeface="Comic Sans MS" pitchFamily="66" charset="0"/>
            </a:endParaRPr>
          </a:p>
        </p:txBody>
      </p:sp>
      <p:pic>
        <p:nvPicPr>
          <p:cNvPr id="4" name="7 - Θέση περιεχομένου" descr="aortokaval compr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1988840"/>
            <a:ext cx="3960440" cy="2324900"/>
          </a:xfrm>
        </p:spPr>
      </p:pic>
      <p:pic>
        <p:nvPicPr>
          <p:cNvPr id="5" name="7 - Θέση περιεχομένου" descr="aortokaval compres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4537395"/>
            <a:ext cx="4176464" cy="2176589"/>
          </a:xfrm>
          <a:prstGeom prst="rect">
            <a:avLst/>
          </a:prstGeom>
        </p:spPr>
      </p:pic>
      <p:pic>
        <p:nvPicPr>
          <p:cNvPr id="6" name="5 - Εικόνα" descr="Εικόνα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009807"/>
            <a:ext cx="3605290" cy="4515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274042"/>
          </a:xfrm>
        </p:spPr>
        <p:txBody>
          <a:bodyPr>
            <a:normAutofit fontScale="90000"/>
          </a:bodyPr>
          <a:lstStyle/>
          <a:p>
            <a:endParaRPr lang="el-GR" sz="2800" dirty="0">
              <a:latin typeface="Comic Sans MS" pitchFamily="66" charset="0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77688" y="332656"/>
          <a:ext cx="86868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latin typeface="Comic Sans MS" pitchFamily="66" charset="0"/>
              </a:rPr>
              <a:t>     ΠΡΟΛΗΨΗ ΚΑΡΔΙΑΚΗΣ ΑΝΑΚΟΠΗΣ</a:t>
            </a:r>
            <a:br>
              <a:rPr lang="el-GR" sz="2800" b="1" dirty="0" smtClean="0">
                <a:latin typeface="Comic Sans MS" pitchFamily="66" charset="0"/>
              </a:rPr>
            </a:br>
            <a:r>
              <a:rPr lang="el-GR" sz="2800" b="1" dirty="0" smtClean="0">
                <a:latin typeface="Comic Sans MS" pitchFamily="66" charset="0"/>
              </a:rPr>
              <a:t/>
            </a:r>
            <a:br>
              <a:rPr lang="el-GR" sz="2800" b="1" dirty="0" smtClean="0">
                <a:latin typeface="Comic Sans MS" pitchFamily="66" charset="0"/>
              </a:rPr>
            </a:br>
            <a:r>
              <a:rPr lang="el-GR" sz="2800" b="1" dirty="0" smtClean="0">
                <a:latin typeface="Comic Sans MS" pitchFamily="66" charset="0"/>
              </a:rPr>
              <a:t/>
            </a:r>
            <a:br>
              <a:rPr lang="el-GR" sz="2800" b="1" dirty="0" smtClean="0">
                <a:latin typeface="Comic Sans MS" pitchFamily="66" charset="0"/>
              </a:rPr>
            </a:br>
            <a:r>
              <a:rPr lang="el-GR" sz="2800" dirty="0" smtClean="0">
                <a:latin typeface="Comic Sans MS" pitchFamily="66" charset="0"/>
              </a:rPr>
              <a:t>Σύνδρομο κάτω κοίλης φλέβας</a:t>
            </a:r>
            <a:endParaRPr lang="el-GR" sz="2800" b="1" dirty="0">
              <a:latin typeface="Comic Sans MS" pitchFamily="66" charset="0"/>
            </a:endParaRPr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51520" y="2276872"/>
          <a:ext cx="86868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4000" t="20000" r="10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latin typeface="Comic Sans MS" pitchFamily="66" charset="0"/>
              </a:rPr>
              <a:t>ΠΡΟΛΗΨΗ ΚΑΡΔΙΑΚΗΣ ΑΝΑΚΟΠΗΣ</a:t>
            </a:r>
            <a:endParaRPr lang="el-GR" sz="2800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744216"/>
            <a:ext cx="8686800" cy="47811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400" dirty="0" smtClean="0">
                <a:latin typeface="Comic Sans MS" pitchFamily="66" charset="0"/>
              </a:rPr>
              <a:t>Τοποθέτησε την ασθενή σε </a:t>
            </a:r>
            <a:r>
              <a:rPr lang="el-GR" sz="2400" b="1" i="1" dirty="0" smtClean="0">
                <a:solidFill>
                  <a:srgbClr val="FF0000"/>
                </a:solidFill>
                <a:latin typeface="Comic Sans MS" pitchFamily="66" charset="0"/>
              </a:rPr>
              <a:t>αριστερή πλάγια θέση </a:t>
            </a:r>
            <a:r>
              <a:rPr lang="el-GR" sz="2400" dirty="0" smtClean="0">
                <a:latin typeface="Comic Sans MS" pitchFamily="66" charset="0"/>
              </a:rPr>
              <a:t>ή </a:t>
            </a:r>
            <a:r>
              <a:rPr lang="el-GR" sz="2400" dirty="0" err="1" smtClean="0">
                <a:latin typeface="Comic Sans MS" pitchFamily="66" charset="0"/>
              </a:rPr>
              <a:t>παρεκτόπισε</a:t>
            </a:r>
            <a:r>
              <a:rPr lang="el-GR" sz="2400" dirty="0" smtClean="0">
                <a:latin typeface="Comic Sans MS" pitchFamily="66" charset="0"/>
              </a:rPr>
              <a:t> προσεκτικά την μήτρα αριστερά</a:t>
            </a:r>
          </a:p>
          <a:p>
            <a:pPr>
              <a:buFont typeface="Wingdings" pitchFamily="2" charset="2"/>
              <a:buChar char="q"/>
            </a:pPr>
            <a:endParaRPr lang="el-G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latin typeface="Comic Sans MS" pitchFamily="66" charset="0"/>
              </a:rPr>
              <a:t>Χορήγησε </a:t>
            </a:r>
            <a:r>
              <a:rPr lang="el-GR" sz="2400" b="1" i="1" dirty="0" smtClean="0">
                <a:solidFill>
                  <a:srgbClr val="FF0000"/>
                </a:solidFill>
                <a:latin typeface="Comic Sans MS" pitchFamily="66" charset="0"/>
              </a:rPr>
              <a:t>Ο</a:t>
            </a:r>
            <a:r>
              <a:rPr lang="el-GR" sz="2400" b="1" i="1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>σε υψηλή ροή</a:t>
            </a:r>
          </a:p>
          <a:p>
            <a:pPr>
              <a:buFont typeface="Wingdings" pitchFamily="2" charset="2"/>
              <a:buChar char="q"/>
            </a:pPr>
            <a:endParaRPr lang="el-G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latin typeface="Comic Sans MS" pitchFamily="66" charset="0"/>
              </a:rPr>
              <a:t>Χορήγησε </a:t>
            </a:r>
            <a:r>
              <a:rPr lang="el-GR" sz="2400" b="1" i="1" dirty="0" smtClean="0">
                <a:solidFill>
                  <a:srgbClr val="FF0000"/>
                </a:solidFill>
                <a:latin typeface="Comic Sans MS" pitchFamily="66" charset="0"/>
              </a:rPr>
              <a:t>υγρά</a:t>
            </a:r>
            <a:r>
              <a:rPr lang="el-GR" sz="2400" b="1" i="1" dirty="0" smtClean="0"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>(υπόταση</a:t>
            </a:r>
            <a:r>
              <a:rPr lang="en-US" sz="2400" dirty="0" smtClean="0">
                <a:latin typeface="Comic Sans MS" pitchFamily="66" charset="0"/>
              </a:rPr>
              <a:t> -</a:t>
            </a: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l-GR" sz="2400" dirty="0" err="1" smtClean="0">
                <a:latin typeface="Comic Sans MS" pitchFamily="66" charset="0"/>
              </a:rPr>
              <a:t>υποογκαιμία</a:t>
            </a:r>
            <a:r>
              <a:rPr lang="el-GR" sz="2400" dirty="0" smtClean="0"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endParaRPr lang="el-G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latin typeface="Comic Sans MS" pitchFamily="66" charset="0"/>
              </a:rPr>
              <a:t>Ζήτησε </a:t>
            </a:r>
            <a:r>
              <a:rPr lang="el-GR" sz="2400" b="1" i="1" dirty="0" smtClean="0">
                <a:solidFill>
                  <a:srgbClr val="FF0000"/>
                </a:solidFill>
                <a:latin typeface="Comic Sans MS" pitchFamily="66" charset="0"/>
              </a:rPr>
              <a:t>βοήθεια</a:t>
            </a:r>
            <a:r>
              <a:rPr lang="el-GR" sz="2400" b="1" i="1" dirty="0" smtClean="0"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>(μαιευτήρα – </a:t>
            </a:r>
            <a:r>
              <a:rPr lang="el-GR" sz="2400" dirty="0" err="1" smtClean="0">
                <a:latin typeface="Comic Sans MS" pitchFamily="66" charset="0"/>
              </a:rPr>
              <a:t>νεογνολόγο</a:t>
            </a:r>
            <a:r>
              <a:rPr lang="el-GR" sz="2400" dirty="0" smtClean="0"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endParaRPr lang="el-G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latin typeface="Comic Sans MS" pitchFamily="66" charset="0"/>
              </a:rPr>
              <a:t>Αναγνώρισε και αντιμετώπισε την </a:t>
            </a:r>
            <a:r>
              <a:rPr lang="el-GR" sz="2400" b="1" i="1" dirty="0" smtClean="0">
                <a:solidFill>
                  <a:srgbClr val="FF0000"/>
                </a:solidFill>
                <a:latin typeface="Comic Sans MS" pitchFamily="66" charset="0"/>
              </a:rPr>
              <a:t>υποκείμενη αιτία </a:t>
            </a:r>
            <a:endParaRPr lang="el-GR" sz="24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ΣΥΝΔΡΟΜΟ ΚΑΤΩ ΚΟΙΛΗΣ ΦΛΕΒΑΣ</a:t>
            </a:r>
            <a:endParaRPr lang="el-GR" sz="2400" b="1"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054026"/>
            <a:ext cx="2987763" cy="2663006"/>
          </a:xfrm>
        </p:spPr>
      </p:pic>
      <p:pic>
        <p:nvPicPr>
          <p:cNvPr id="5" name="4 - Εικόνα" descr="eikona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2995" y="3962595"/>
            <a:ext cx="3135509" cy="2706765"/>
          </a:xfrm>
          <a:prstGeom prst="rect">
            <a:avLst/>
          </a:prstGeom>
        </p:spPr>
      </p:pic>
      <p:pic>
        <p:nvPicPr>
          <p:cNvPr id="6" name="5 - Εικόνα" descr="F4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484784"/>
            <a:ext cx="4839126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Comic Sans MS" pitchFamily="66" charset="0"/>
              </a:rPr>
              <a:t>ΑΝΑΚΟΠΗ ΚΑΙ ΕΓΚΥΜΟΣΥΝΗ</a:t>
            </a:r>
            <a:endParaRPr lang="el-GR" sz="2800" b="1"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ScreenHunter_418 Apr. 25 10.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218253"/>
            <a:ext cx="4896543" cy="55231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419</Words>
  <Application>Microsoft Office PowerPoint</Application>
  <PresentationFormat>Προβολή στην οθόνη (4:3)</PresentationFormat>
  <Paragraphs>134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ΚΑΡΔΙΑΚΗ ΑΝΑΚΟΠΗ ΣΕ ΕΙΔΙΚΕΣ ΚΑΤΑΣΤΑΣΕΙΣ  ΕΓΚΥΜΟΣΥΝΗ   ERC GUIDELINES 2015 EDITION</vt:lpstr>
      <vt:lpstr>Διαφάνεια 2</vt:lpstr>
      <vt:lpstr>Φυσιολογικές μεταβολές που συνοδεύουν την εγκυμοσύνη</vt:lpstr>
      <vt:lpstr>ΕΓΚΥΜΟΝΟΥΣΑ ΜΗΤΡΑ ΚΑΙ ΜΕΓΑΛΑ ΑΓΓΕΙΑ  ΣΥΝΔΡΟΜΟ ΚΑΤΩ ΚΟΙΛΗΣ ΦΛΕΒΑΣ -20η ΕΒΔΟΜΑΔΑ</vt:lpstr>
      <vt:lpstr>Διαφάνεια 5</vt:lpstr>
      <vt:lpstr>     ΠΡΟΛΗΨΗ ΚΑΡΔΙΑΚΗΣ ΑΝΑΚΟΠΗΣ   Σύνδρομο κάτω κοίλης φλέβας</vt:lpstr>
      <vt:lpstr>ΠΡΟΛΗΨΗ ΚΑΡΔΙΑΚΗΣ ΑΝΑΚΟΠΗΣ</vt:lpstr>
      <vt:lpstr>ΣΥΝΔΡΟΜΟ ΚΑΤΩ ΚΟΙΛΗΣ ΦΛΕΒΑΣ</vt:lpstr>
      <vt:lpstr>ΑΝΑΚΟΠΗ ΚΑΙ ΕΓΚΥΜΟΣΥΝΗ</vt:lpstr>
      <vt:lpstr>ΤΡΟΠΟΠΟΙΗΣΕΙΣ ΑΛΓΟΡΙΘΜΟΥ</vt:lpstr>
      <vt:lpstr>ΤΡΟΠΟΠΟΙΗΣΕΙΣ ΑΛΓΟΡΙΘΜΟΥ</vt:lpstr>
      <vt:lpstr>ΑΝΑΣΤΡΕΨΙΜΕΣ ΑΙΤΙΕΣ</vt:lpstr>
      <vt:lpstr>ΚΑΙΣΑΡΙΚΗ ΤΟΜΗ ΚΑΙ ΑΝΑΚΟΠΗ</vt:lpstr>
      <vt:lpstr> ΑΝΑΚΟΠΗ ΚΑΙ ΚΑΙΣΑΡΙΚΗ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KPratsas</cp:lastModifiedBy>
  <cp:revision>77</cp:revision>
  <dcterms:created xsi:type="dcterms:W3CDTF">2017-04-24T19:14:35Z</dcterms:created>
  <dcterms:modified xsi:type="dcterms:W3CDTF">2018-04-24T09:17:28Z</dcterms:modified>
</cp:coreProperties>
</file>