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7" r:id="rId4"/>
    <p:sldId id="266" r:id="rId5"/>
    <p:sldId id="265" r:id="rId6"/>
    <p:sldId id="268" r:id="rId7"/>
    <p:sldId id="261" r:id="rId8"/>
    <p:sldId id="257" r:id="rId9"/>
    <p:sldId id="258" r:id="rId10"/>
    <p:sldId id="259" r:id="rId11"/>
    <p:sldId id="260" r:id="rId12"/>
    <p:sldId id="270" r:id="rId13"/>
    <p:sldId id="272" r:id="rId14"/>
    <p:sldId id="273" r:id="rId15"/>
    <p:sldId id="274" r:id="rId16"/>
    <p:sldId id="275" r:id="rId17"/>
    <p:sldId id="269" r:id="rId18"/>
    <p:sldId id="271" r:id="rId19"/>
    <p:sldId id="276" r:id="rId20"/>
    <p:sldId id="277" r:id="rId21"/>
    <p:sldId id="279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2DE36-0686-4A1D-82DC-D4D9E8D3C497}" type="datetimeFigureOut">
              <a:rPr lang="el-GR" smtClean="0"/>
              <a:t>1/11/2017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D59D8-200C-45FC-ADE7-ACD91A77E8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80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59D8-200C-45FC-ADE7-ACD91A77E830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36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F0D0-1E2B-424A-B184-7A7932B4C96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D065E-9805-467A-BA36-6D0A9592F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" y="0"/>
            <a:ext cx="897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tilo_temp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6574"/>
            <a:ext cx="9144000" cy="691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misos_re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96089"/>
            <a:ext cx="8458200" cy="4661911"/>
          </a:xfrm>
          <a:prstGeom prst="rect">
            <a:avLst/>
          </a:prstGeom>
        </p:spPr>
      </p:pic>
      <p:pic>
        <p:nvPicPr>
          <p:cNvPr id="2" name="Picture 1" descr="Pamisos_p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24600" cy="302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" y="6927"/>
            <a:ext cx="9120944" cy="6532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47952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Αγροτικό ιερό στις </a:t>
            </a:r>
            <a:r>
              <a:rPr lang="el-GR" dirty="0" err="1" smtClean="0"/>
              <a:t>Αιγιές</a:t>
            </a:r>
            <a:r>
              <a:rPr lang="el-GR" dirty="0" smtClean="0"/>
              <a:t> Λακωνίας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646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29" y="0"/>
            <a:ext cx="530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6395"/>
            <a:ext cx="4038600" cy="4575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12976"/>
            <a:ext cx="5029200" cy="35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76" y="527304"/>
            <a:ext cx="4041648" cy="58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41615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43" y="1594490"/>
            <a:ext cx="4958057" cy="34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" y="194981"/>
            <a:ext cx="4690872" cy="6282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40" y="762000"/>
            <a:ext cx="462236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0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77" y="0"/>
            <a:ext cx="6611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6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390144"/>
            <a:ext cx="6431280" cy="60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3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781050"/>
            <a:ext cx="79375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46" y="0"/>
            <a:ext cx="6029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7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"/>
            <a:ext cx="4724400" cy="66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219985" cy="46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5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1066800"/>
            <a:ext cx="9135216" cy="3874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486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/>
              <a:t>TAXIΣTOAFOΣ ΤΙΜΑΓΕ {ΝΕ }ΝΕΙ ΑΝΕΘΕΚΕ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9589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990600"/>
            <a:ext cx="7302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02" y="19050"/>
            <a:ext cx="4953000" cy="309067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76601"/>
            <a:ext cx="5367805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4996371" cy="358139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2" y="3618691"/>
            <a:ext cx="4843464" cy="323930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504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4418814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983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ikon_rel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3962400" cy="8780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urkovou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5123" y="0"/>
            <a:ext cx="33937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ica_Trapou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05856" cy="3703320"/>
          </a:xfrm>
          <a:prstGeom prst="rect">
            <a:avLst/>
          </a:prstGeom>
        </p:spPr>
      </p:pic>
      <p:pic>
        <p:nvPicPr>
          <p:cNvPr id="3" name="Picture 2" descr="Attica_Trapouria_re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6492" y="3538728"/>
            <a:ext cx="5207508" cy="3319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</Words>
  <Application>Microsoft Office PowerPoint</Application>
  <PresentationFormat>On-screen Show (4:3)</PresentationFormat>
  <Paragraphs>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</dc:creator>
  <cp:lastModifiedBy>ylolos</cp:lastModifiedBy>
  <cp:revision>14</cp:revision>
  <dcterms:created xsi:type="dcterms:W3CDTF">2012-11-20T10:00:49Z</dcterms:created>
  <dcterms:modified xsi:type="dcterms:W3CDTF">2017-11-01T07:59:03Z</dcterms:modified>
</cp:coreProperties>
</file>