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57" r:id="rId6"/>
    <p:sldId id="258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66" d="100"/>
          <a:sy n="66" d="100"/>
        </p:scale>
        <p:origin x="-638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96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849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7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977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51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66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8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99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133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83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933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AEE18-68EC-4073-A97E-FAF23CD9EB3B}" type="datetimeFigureOut">
              <a:rPr lang="el-GR" smtClean="0"/>
              <a:t>16/11/2018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CA1B-2F65-4EF8-A067-AA647AD7EC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53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ofwise.gr/filosofia-k-thriskeia/162-paganismos-polytheismos-pantheismos.html" TargetMode="External"/><Relationship Id="rId2" Type="http://schemas.openxmlformats.org/officeDocument/2006/relationships/hyperlink" Target="http://users.sch.gr/aiasgr/Thrhskeiologia/Eidwlolatria/Paganismo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ndhack.gr/%CF%80%CE%B1%CE%B3%CE%B1%CE%BD%CE%B9%CF%83%CE%BC%CF%8C%CF%8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71swxdSzY1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aiasgr/Thrhskeiologia/Eidwlolatria/Paganismos.htm" TargetMode="External"/><Relationship Id="rId2" Type="http://schemas.openxmlformats.org/officeDocument/2006/relationships/hyperlink" Target="http://skepdic.gr/Entries/Pi/paga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43" y="404664"/>
            <a:ext cx="8964488" cy="3888432"/>
          </a:xfrm>
        </p:spPr>
        <p:txBody>
          <a:bodyPr>
            <a:noAutofit/>
          </a:bodyPr>
          <a:lstStyle/>
          <a:p>
            <a:r>
              <a:rPr lang="el-GR" sz="4800" b="1" dirty="0" smtClean="0"/>
              <a:t>Παγανισμός και Νεοπαγανισμός</a:t>
            </a:r>
            <a:endParaRPr lang="el-GR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924944"/>
            <a:ext cx="8784976" cy="108012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Το παράδειγμα της Ελλάδας και του Ισραήλ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2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http://users.sch.gr/aiasgr/Thrhskeiologia/Eidwlolatria/Paganismos.htm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http://www.artofwise.gr/filosofia-k-thriskeia/162-paganismos-polytheismos-pantheismos.html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http://mindhack.gr/%CF%80%CE%B1%CE%B3%CE%B1%CE%BD%CE%B9%CF%83%CE%BC%CF%8C%CF%82/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953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https://www.youtube.com/watch?v=71swxdSzY1w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8136904" cy="4680520"/>
          </a:xfrm>
        </p:spPr>
      </p:pic>
    </p:spTree>
    <p:extLst>
      <p:ext uri="{BB962C8B-B14F-4D97-AF65-F5344CB8AC3E}">
        <p14:creationId xmlns:p14="http://schemas.microsoft.com/office/powerpoint/2010/main" val="170538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ονομασία αυτή δόθηκε τα πρωτοβυζαντινά χρόνια στους εναπομείναντες ειδωλολάτρες της εποχής εκείνης που αντιδρούσαν στο Χριστιανισμό και έμειναν προσηλωμένοι στις πρωτόγονες ειδωλολατρικές λατρείες του παρελθόντος.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783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ονομασία προέρχεται από την ιταλική λέξη ραgi που σημαίνει "χωριά" και ρaganus που σημαίνει "χωρικοί", και καθιερώθηκε επειδή οι ειδωλολάτρες συχνά διώχνονταν από τις πόλεις και κατέφευγαν στα </a:t>
            </a:r>
            <a:r>
              <a:rPr lang="el-GR" b="1" dirty="0" smtClean="0"/>
              <a:t>χωριά.</a:t>
            </a:r>
          </a:p>
          <a:p>
            <a:pPr marL="0" indent="0">
              <a:buNone/>
            </a:pPr>
            <a:r>
              <a:rPr lang="el-GR" b="1" dirty="0" smtClean="0"/>
              <a:t>Ο παγανισμός </a:t>
            </a:r>
            <a:r>
              <a:rPr lang="el-GR" b="1" dirty="0"/>
              <a:t>στα χωριά διατηρήθηκε αρκετά χρόνια μετά την εξαφάνισή του στις πόλεις.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32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Βασικές μορφές του Παγανισμού είναι 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α</a:t>
            </a:r>
            <a:r>
              <a:rPr lang="el-GR" b="1" dirty="0"/>
              <a:t>) ο Ανιμισμός (κοσμοθεωρία, που σύμφωνα με την οποία ότι μας περιβάλλει έχει ψυχή).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β) ο Πολυθεϊσμός (η πίστη στην ύπαρξη πολλών θεών και η προσωποποίηση των φυσικών δυνάμεων και ιδανικών προτύπων</a:t>
            </a:r>
            <a:r>
              <a:rPr lang="el-GR" b="1" dirty="0" smtClean="0"/>
              <a:t>).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γ) ο Πανθεϊσμός (ο αιώνιος κόσμος που ταυτίζεται με το θεό, είναι η μοναδική πραγματικότητα).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δ</a:t>
            </a:r>
            <a:r>
              <a:rPr lang="el-GR" b="1" dirty="0"/>
              <a:t>) ο Σαμανισμός (το ταξίδι της Ψυχής και του Πνεύματος στη προσπάθεια ένωσης του Ανθρώπου με το Υπερφυσικό) και τέλος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ε) ο Νεοπαγανισμός (οι σύγχρονες νεοπαγανιστικές και φυσιολατρικές ομάδες).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206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spc="-1" dirty="0"/>
              <a:t>Το παράδειγμα του Ισραήλ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pc="-1" dirty="0"/>
              <a:t>Νέο φαινόμενο  ο σύγχρονος παγανισμός στο Ισραηλινό κράτος το οποίο βρίσκει ως χώρο ύπαρξης του διάφορες διαδικτυακές πλατφόρμες σε αντίθεση με τον παλιό παγανισμό 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251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κοινωνία του Ισραήλ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Clr>
                <a:srgbClr val="FFFFFF"/>
              </a:buClr>
              <a:buSzPct val="45000"/>
              <a:buNone/>
            </a:pPr>
            <a:r>
              <a:rPr lang="el-GR" spc="-1" dirty="0"/>
              <a:t>Τους κατηγορούν ότι αναστηλώνουν μια θρησκεία η οποία συνδέεται με σκοτεινό κακό και αντιτίθεται στην πραγματική θρησκεία.</a:t>
            </a:r>
            <a:endParaRPr lang="el-GR" dirty="0"/>
          </a:p>
          <a:p>
            <a:pPr marL="108000" indent="0">
              <a:buClr>
                <a:srgbClr val="FFFFFF"/>
              </a:buClr>
              <a:buSzPct val="45000"/>
              <a:buNone/>
            </a:pPr>
            <a:r>
              <a:rPr lang="el-GR" spc="-1" dirty="0"/>
              <a:t>Οι παλιοί παγανιστές  έλεγαν ότι ο Ισραηλινός νέος παγανισμός δεν έχει καμία θέση στη κοινωνία τους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990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el-GR" b="1" spc="-1" dirty="0"/>
              <a:t>Άποψη Π</a:t>
            </a:r>
            <a:r>
              <a:rPr lang="el-GR" b="1" spc="-1" dirty="0" smtClean="0"/>
              <a:t>αγανιστών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260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http://skepdic.gr/Entries/Pi/pagan.htm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http://users.sch.gr/aiasgr/Thrhskeiologia/Eidwlolatria/Paganismos.htm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174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274</Words>
  <Application>Microsoft Office PowerPoint</Application>
  <PresentationFormat>Προβολή στην οθόνη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Παγανισμός και Νεοπαγανισμός</vt:lpstr>
      <vt:lpstr>https://www.youtube.com/watch?v=71swxdSzY1w </vt:lpstr>
      <vt:lpstr>Παρουσίαση του PowerPoint</vt:lpstr>
      <vt:lpstr>Παρουσίαση του PowerPoint</vt:lpstr>
      <vt:lpstr>Βασικές μορφές του Παγανισμού είναι : </vt:lpstr>
      <vt:lpstr>Το παράδειγμα του Ισραήλ </vt:lpstr>
      <vt:lpstr>Η κοινωνία του Ισραήλ</vt:lpstr>
      <vt:lpstr>Άποψη Παγανιστών  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Παγανισμός και Νεοπαγανισμός</dc:title>
  <dc:creator>ΑΓΑΘΗ ΚΥΡΜΑΝΙΔΟΥ</dc:creator>
  <cp:lastModifiedBy>user 1</cp:lastModifiedBy>
  <cp:revision>22</cp:revision>
  <dcterms:created xsi:type="dcterms:W3CDTF">2018-11-15T15:38:19Z</dcterms:created>
  <dcterms:modified xsi:type="dcterms:W3CDTF">2018-11-16T09:09:02Z</dcterms:modified>
</cp:coreProperties>
</file>