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E2B1-BA0D-4134-8725-9CB11C6FF718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E09C-F98A-4284-AE75-A0D1D48F89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g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0"/>
            <a:ext cx="4343400" cy="6827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kropolis_cis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9498" y="0"/>
            <a:ext cx="34250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hs_Ag. Dimitrios (Thessalonik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020"/>
            <a:ext cx="9144000" cy="5791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Θεσσαλονίκη</a:t>
            </a:r>
            <a:r>
              <a:rPr lang="en-US" b="1" dirty="0" smtClean="0"/>
              <a:t>: </a:t>
            </a:r>
            <a:r>
              <a:rPr lang="el-GR" b="1" dirty="0" smtClean="0"/>
              <a:t>θέρμες κοντά στον Άγιο Δημήτριο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4060"/>
            <a:ext cx="9144000" cy="6932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Κοκκινόραχη Σπάρτης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1972" y="260604"/>
            <a:ext cx="5020056" cy="6336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nay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6363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ay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9209"/>
            <a:ext cx="8229600" cy="67887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nayi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153400" cy="68540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peion_me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701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400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Μητροπολιτικός σιδηρόδρομος Αθηνών</a:t>
            </a:r>
            <a:r>
              <a:rPr lang="en-US" dirty="0" smtClean="0"/>
              <a:t>: </a:t>
            </a:r>
            <a:r>
              <a:rPr lang="el-GR" dirty="0" smtClean="0"/>
              <a:t>φρέαρ Ζαππείου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peion_b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073472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kropolis_cister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6119"/>
            <a:ext cx="6553200" cy="6821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</dc:creator>
  <cp:lastModifiedBy>Yannis</cp:lastModifiedBy>
  <cp:revision>5</cp:revision>
  <dcterms:created xsi:type="dcterms:W3CDTF">2013-05-20T14:35:21Z</dcterms:created>
  <dcterms:modified xsi:type="dcterms:W3CDTF">2013-05-20T14:55:34Z</dcterms:modified>
</cp:coreProperties>
</file>