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260F-7BD2-4F92-8B33-94CA6104224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491B-3883-4ACF-8C38-DA9D85D1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>
                <a:latin typeface="+mn-lt"/>
              </a:rPr>
              <a:t>ΑΚΕΡΑΙΟΣ ΠΡΟΓΡΑΜΜΑΤΙΣΜΟΣ 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&amp; 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ΣΥΝΔΥΑΣΤΙΚΗ ΒΕΛΤΙΣΤΟΠΟΙΗΣΗ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Χαλαρώσεις και Όρια </a:t>
            </a:r>
            <a:endParaRPr lang="en-US" sz="2800" dirty="0"/>
          </a:p>
          <a:p>
            <a:endParaRPr lang="en-US" dirty="0" smtClean="0"/>
          </a:p>
          <a:p>
            <a:r>
              <a:rPr lang="el-GR" sz="2600" dirty="0" smtClean="0"/>
              <a:t>Γεώργιος Κ.Δ. Σαχαρίδης</a:t>
            </a:r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424665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811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Τι ονομάζουμε χαλάρωση;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9791554" cy="407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4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Τι ονομάζουμε χαλάρωση;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6557"/>
            <a:ext cx="9989944" cy="224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2736"/>
            <a:ext cx="9894276" cy="200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1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Γραμμική χαλάρωση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651173" cy="513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Χαλάρωση</a:t>
            </a:r>
            <a:r>
              <a:rPr lang="en-US" b="1" dirty="0">
                <a:latin typeface="+mn-lt"/>
              </a:rPr>
              <a:t> Lagrange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9618580" cy="454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7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Χαλάρωση</a:t>
            </a:r>
            <a:r>
              <a:rPr lang="en-US" b="1" dirty="0">
                <a:latin typeface="+mn-lt"/>
              </a:rPr>
              <a:t> Lagrange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486231" cy="488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35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Δυϊκότητα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68010" cy="47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0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ΑΚΕΡΑΙΟΣ ΠΡΟΓΡΑΜΜΑΤΙΣΜΟΣ  &amp;  ΣΥΝΔΥΑΣΤΙΚΗ ΒΕΛΤΙΣΤΟΠΟΙΗΣΗ</vt:lpstr>
      <vt:lpstr>Τι ονομάζουμε χαλάρωση;</vt:lpstr>
      <vt:lpstr>Τι ονομάζουμε χαλάρωση;</vt:lpstr>
      <vt:lpstr>Γραμμική χαλάρωση</vt:lpstr>
      <vt:lpstr>Χαλάρωση Lagrange </vt:lpstr>
      <vt:lpstr>Χαλάρωση Lagrange </vt:lpstr>
      <vt:lpstr>Δυϊκότητα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OR</cp:lastModifiedBy>
  <cp:revision>4</cp:revision>
  <dcterms:created xsi:type="dcterms:W3CDTF">2015-03-17T13:37:10Z</dcterms:created>
  <dcterms:modified xsi:type="dcterms:W3CDTF">2015-03-18T12:47:59Z</dcterms:modified>
</cp:coreProperties>
</file>