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57" r:id="rId4"/>
    <p:sldId id="309" r:id="rId5"/>
    <p:sldId id="258" r:id="rId6"/>
    <p:sldId id="310" r:id="rId7"/>
    <p:sldId id="311" r:id="rId8"/>
    <p:sldId id="259" r:id="rId9"/>
    <p:sldId id="260" r:id="rId10"/>
    <p:sldId id="312" r:id="rId11"/>
    <p:sldId id="313" r:id="rId12"/>
    <p:sldId id="314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315" r:id="rId22"/>
    <p:sldId id="269" r:id="rId23"/>
    <p:sldId id="270" r:id="rId24"/>
    <p:sldId id="271" r:id="rId25"/>
    <p:sldId id="278" r:id="rId26"/>
    <p:sldId id="279" r:id="rId27"/>
    <p:sldId id="280" r:id="rId28"/>
    <p:sldId id="281" r:id="rId29"/>
    <p:sldId id="277" r:id="rId30"/>
    <p:sldId id="298" r:id="rId31"/>
    <p:sldId id="299" r:id="rId32"/>
    <p:sldId id="300" r:id="rId33"/>
    <p:sldId id="301" r:id="rId34"/>
    <p:sldId id="302" r:id="rId35"/>
    <p:sldId id="295" r:id="rId36"/>
    <p:sldId id="273" r:id="rId37"/>
    <p:sldId id="274" r:id="rId38"/>
    <p:sldId id="275" r:id="rId39"/>
    <p:sldId id="276" r:id="rId40"/>
    <p:sldId id="296" r:id="rId41"/>
    <p:sldId id="297" r:id="rId42"/>
    <p:sldId id="282" r:id="rId43"/>
    <p:sldId id="294" r:id="rId44"/>
    <p:sldId id="289" r:id="rId45"/>
    <p:sldId id="283" r:id="rId46"/>
    <p:sldId id="290" r:id="rId47"/>
    <p:sldId id="285" r:id="rId48"/>
    <p:sldId id="293" r:id="rId49"/>
    <p:sldId id="286" r:id="rId50"/>
    <p:sldId id="291" r:id="rId51"/>
    <p:sldId id="287" r:id="rId52"/>
    <p:sldId id="292" r:id="rId53"/>
    <p:sldId id="288" r:id="rId54"/>
    <p:sldId id="303" r:id="rId55"/>
    <p:sldId id="304" r:id="rId56"/>
    <p:sldId id="305" r:id="rId57"/>
    <p:sldId id="306" r:id="rId58"/>
    <p:sldId id="307" r:id="rId59"/>
    <p:sldId id="308" r:id="rId60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A7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1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5FC8C-4E64-4F79-9CFC-05831E168165}" type="datetimeFigureOut">
              <a:rPr lang="el-GR" smtClean="0"/>
              <a:pPr/>
              <a:t>9/12/2016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D5453-DA0A-4A7C-B1F4-BB028956EAA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5FC8C-4E64-4F79-9CFC-05831E168165}" type="datetimeFigureOut">
              <a:rPr lang="el-GR" smtClean="0"/>
              <a:pPr/>
              <a:t>9/12/2016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D5453-DA0A-4A7C-B1F4-BB028956EAA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5FC8C-4E64-4F79-9CFC-05831E168165}" type="datetimeFigureOut">
              <a:rPr lang="el-GR" smtClean="0"/>
              <a:pPr/>
              <a:t>9/12/2016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D5453-DA0A-4A7C-B1F4-BB028956EAA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5FC8C-4E64-4F79-9CFC-05831E168165}" type="datetimeFigureOut">
              <a:rPr lang="el-GR" smtClean="0"/>
              <a:pPr/>
              <a:t>9/12/2016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D5453-DA0A-4A7C-B1F4-BB028956EAA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5FC8C-4E64-4F79-9CFC-05831E168165}" type="datetimeFigureOut">
              <a:rPr lang="el-GR" smtClean="0"/>
              <a:pPr/>
              <a:t>9/12/2016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D5453-DA0A-4A7C-B1F4-BB028956EAA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5FC8C-4E64-4F79-9CFC-05831E168165}" type="datetimeFigureOut">
              <a:rPr lang="el-GR" smtClean="0"/>
              <a:pPr/>
              <a:t>9/12/2016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D5453-DA0A-4A7C-B1F4-BB028956EAA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5FC8C-4E64-4F79-9CFC-05831E168165}" type="datetimeFigureOut">
              <a:rPr lang="el-GR" smtClean="0"/>
              <a:pPr/>
              <a:t>9/12/2016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D5453-DA0A-4A7C-B1F4-BB028956EAA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5FC8C-4E64-4F79-9CFC-05831E168165}" type="datetimeFigureOut">
              <a:rPr lang="el-GR" smtClean="0"/>
              <a:pPr/>
              <a:t>9/12/2016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D5453-DA0A-4A7C-B1F4-BB028956EAA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5FC8C-4E64-4F79-9CFC-05831E168165}" type="datetimeFigureOut">
              <a:rPr lang="el-GR" smtClean="0"/>
              <a:pPr/>
              <a:t>9/12/2016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D5453-DA0A-4A7C-B1F4-BB028956EAA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5FC8C-4E64-4F79-9CFC-05831E168165}" type="datetimeFigureOut">
              <a:rPr lang="el-GR" smtClean="0"/>
              <a:pPr/>
              <a:t>9/12/2016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D5453-DA0A-4A7C-B1F4-BB028956EAA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5FC8C-4E64-4F79-9CFC-05831E168165}" type="datetimeFigureOut">
              <a:rPr lang="el-GR" smtClean="0"/>
              <a:pPr/>
              <a:t>9/12/2016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D5453-DA0A-4A7C-B1F4-BB028956EAA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5FC8C-4E64-4F79-9CFC-05831E168165}" type="datetimeFigureOut">
              <a:rPr lang="el-GR" smtClean="0"/>
              <a:pPr/>
              <a:t>9/12/2016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D5453-DA0A-4A7C-B1F4-BB028956EAA6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/>
        </p:nvSpPr>
        <p:spPr>
          <a:xfrm>
            <a:off x="685800" y="1093966"/>
            <a:ext cx="7772400" cy="32403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C00000"/>
                </a:solidFill>
              </a:rPr>
              <a:t>“Smart Cities”</a:t>
            </a:r>
            <a:r>
              <a:rPr lang="el-GR" sz="4000" b="1" dirty="0" smtClean="0">
                <a:solidFill>
                  <a:srgbClr val="C00000"/>
                </a:solidFill>
              </a:rPr>
              <a:t/>
            </a:r>
            <a:br>
              <a:rPr lang="el-GR" sz="4000" b="1" dirty="0" smtClean="0">
                <a:solidFill>
                  <a:srgbClr val="C00000"/>
                </a:solidFill>
              </a:rPr>
            </a:b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l-GR" sz="3200" b="1" dirty="0" smtClean="0"/>
              <a:t>Παραδείγματα από τις Ελληνικές πόλεις</a:t>
            </a:r>
            <a:r>
              <a:rPr lang="el-GR" sz="3200" dirty="0"/>
              <a:t/>
            </a:r>
            <a:br>
              <a:rPr lang="el-GR" sz="3200" dirty="0"/>
            </a:br>
            <a:endParaRPr lang="el-GR" sz="3200" dirty="0"/>
          </a:p>
        </p:txBody>
      </p:sp>
      <p:sp>
        <p:nvSpPr>
          <p:cNvPr id="4" name="4 - Ορθογώνιο"/>
          <p:cNvSpPr/>
          <p:nvPr/>
        </p:nvSpPr>
        <p:spPr>
          <a:xfrm>
            <a:off x="1835150" y="5354638"/>
            <a:ext cx="50292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/>
              <a:buNone/>
              <a:tabLst/>
              <a:defRPr/>
            </a:pPr>
            <a:r>
              <a:rPr kumimoji="0" lang="el-G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Άσπα Γοσποδίνη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/>
              <a:buNone/>
              <a:tabLst/>
              <a:defRPr/>
            </a:pPr>
            <a:r>
              <a:rPr kumimoji="0" lang="el-GR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Αρχιτέκτων ΑΠΘ, 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MSc, PhD Bartlett School, UCL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/>
              <a:buNone/>
              <a:tabLst/>
              <a:defRPr/>
            </a:pPr>
            <a:r>
              <a:rPr kumimoji="0" lang="el-GR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Καθηγήτρια Πολεοδομίας &amp; Αστικού Σχεδιασμού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/>
              <a:buNone/>
              <a:tabLst/>
              <a:defRPr/>
            </a:pPr>
            <a:r>
              <a:rPr kumimoji="0" lang="el-GR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Πανεπιστήμιο Θεσσαλίας</a:t>
            </a:r>
            <a:endParaRPr kumimoji="0" lang="el-GR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5 - Ευθεία γραμμή σύνδεσης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9 - Ομάδα"/>
          <p:cNvGrpSpPr/>
          <p:nvPr/>
        </p:nvGrpSpPr>
        <p:grpSpPr>
          <a:xfrm>
            <a:off x="0" y="0"/>
            <a:ext cx="9144000" cy="990600"/>
            <a:chOff x="0" y="0"/>
            <a:chExt cx="9144000" cy="9906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43808" y="0"/>
              <a:ext cx="33909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7 - Ορθογώνιο"/>
            <p:cNvSpPr/>
            <p:nvPr/>
          </p:nvSpPr>
          <p:spPr>
            <a:xfrm>
              <a:off x="6228184" y="0"/>
              <a:ext cx="2915816" cy="980728"/>
            </a:xfrm>
            <a:prstGeom prst="rect">
              <a:avLst/>
            </a:prstGeom>
            <a:solidFill>
              <a:srgbClr val="F5A7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9" name="8 - Ορθογώνιο"/>
            <p:cNvSpPr/>
            <p:nvPr/>
          </p:nvSpPr>
          <p:spPr>
            <a:xfrm>
              <a:off x="0" y="0"/>
              <a:ext cx="2843808" cy="980728"/>
            </a:xfrm>
            <a:prstGeom prst="rect">
              <a:avLst/>
            </a:prstGeom>
            <a:solidFill>
              <a:srgbClr val="F5A7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49" y="1014413"/>
            <a:ext cx="6386977" cy="5222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2298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5 - Ευθεία γραμμή σύνδεσης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9 - Ομάδα"/>
          <p:cNvGrpSpPr/>
          <p:nvPr/>
        </p:nvGrpSpPr>
        <p:grpSpPr>
          <a:xfrm>
            <a:off x="0" y="0"/>
            <a:ext cx="9144000" cy="990600"/>
            <a:chOff x="0" y="0"/>
            <a:chExt cx="9144000" cy="9906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43808" y="0"/>
              <a:ext cx="33909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7 - Ορθογώνιο"/>
            <p:cNvSpPr/>
            <p:nvPr/>
          </p:nvSpPr>
          <p:spPr>
            <a:xfrm>
              <a:off x="6228184" y="0"/>
              <a:ext cx="2915816" cy="980728"/>
            </a:xfrm>
            <a:prstGeom prst="rect">
              <a:avLst/>
            </a:prstGeom>
            <a:solidFill>
              <a:srgbClr val="F5A7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9" name="8 - Ορθογώνιο"/>
            <p:cNvSpPr/>
            <p:nvPr/>
          </p:nvSpPr>
          <p:spPr>
            <a:xfrm>
              <a:off x="0" y="0"/>
              <a:ext cx="2843808" cy="980728"/>
            </a:xfrm>
            <a:prstGeom prst="rect">
              <a:avLst/>
            </a:prstGeom>
            <a:solidFill>
              <a:srgbClr val="F5A7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416" y="1271255"/>
            <a:ext cx="6151541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975" y="3356993"/>
            <a:ext cx="5945006" cy="324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1366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5 - Ευθεία γραμμή σύνδεσης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9 - Ομάδα"/>
          <p:cNvGrpSpPr/>
          <p:nvPr/>
        </p:nvGrpSpPr>
        <p:grpSpPr>
          <a:xfrm>
            <a:off x="0" y="0"/>
            <a:ext cx="9144000" cy="990600"/>
            <a:chOff x="0" y="0"/>
            <a:chExt cx="9144000" cy="9906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43808" y="0"/>
              <a:ext cx="33909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7 - Ορθογώνιο"/>
            <p:cNvSpPr/>
            <p:nvPr/>
          </p:nvSpPr>
          <p:spPr>
            <a:xfrm>
              <a:off x="6228184" y="0"/>
              <a:ext cx="2915816" cy="980728"/>
            </a:xfrm>
            <a:prstGeom prst="rect">
              <a:avLst/>
            </a:prstGeom>
            <a:solidFill>
              <a:srgbClr val="F5A7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9" name="8 - Ορθογώνιο"/>
            <p:cNvSpPr/>
            <p:nvPr/>
          </p:nvSpPr>
          <p:spPr>
            <a:xfrm>
              <a:off x="0" y="0"/>
              <a:ext cx="2843808" cy="980728"/>
            </a:xfrm>
            <a:prstGeom prst="rect">
              <a:avLst/>
            </a:prstGeom>
            <a:solidFill>
              <a:srgbClr val="F5A7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79920"/>
            <a:ext cx="6570476" cy="1122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878" y="2492896"/>
            <a:ext cx="6705695" cy="3419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7871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5 - Ευθεία γραμμή σύνδεσης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9 - Ομάδα"/>
          <p:cNvGrpSpPr/>
          <p:nvPr/>
        </p:nvGrpSpPr>
        <p:grpSpPr>
          <a:xfrm>
            <a:off x="0" y="0"/>
            <a:ext cx="9144000" cy="990600"/>
            <a:chOff x="0" y="0"/>
            <a:chExt cx="9144000" cy="9906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43808" y="0"/>
              <a:ext cx="33909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7 - Ορθογώνιο"/>
            <p:cNvSpPr/>
            <p:nvPr/>
          </p:nvSpPr>
          <p:spPr>
            <a:xfrm>
              <a:off x="6228184" y="0"/>
              <a:ext cx="2915816" cy="980728"/>
            </a:xfrm>
            <a:prstGeom prst="rect">
              <a:avLst/>
            </a:prstGeom>
            <a:solidFill>
              <a:srgbClr val="F5A7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9" name="8 - Ορθογώνιο"/>
            <p:cNvSpPr/>
            <p:nvPr/>
          </p:nvSpPr>
          <p:spPr>
            <a:xfrm>
              <a:off x="0" y="0"/>
              <a:ext cx="2843808" cy="980728"/>
            </a:xfrm>
            <a:prstGeom prst="rect">
              <a:avLst/>
            </a:prstGeom>
            <a:solidFill>
              <a:srgbClr val="F5A7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10" name="9 - TextBox"/>
          <p:cNvSpPr txBox="1"/>
          <p:nvPr/>
        </p:nvSpPr>
        <p:spPr>
          <a:xfrm>
            <a:off x="0" y="1052736"/>
            <a:ext cx="61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4. </a:t>
            </a:r>
            <a:endParaRPr lang="el-GR" sz="2400" b="1" dirty="0">
              <a:solidFill>
                <a:srgbClr val="C00000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1196752"/>
            <a:ext cx="4752975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076" y="3212976"/>
            <a:ext cx="878692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4783653"/>
            <a:ext cx="3168352" cy="2074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5 - Ευθεία γραμμή σύνδεσης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9 - Ομάδα"/>
          <p:cNvGrpSpPr/>
          <p:nvPr/>
        </p:nvGrpSpPr>
        <p:grpSpPr>
          <a:xfrm>
            <a:off x="0" y="0"/>
            <a:ext cx="9144000" cy="990600"/>
            <a:chOff x="0" y="0"/>
            <a:chExt cx="9144000" cy="9906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43808" y="0"/>
              <a:ext cx="33909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7 - Ορθογώνιο"/>
            <p:cNvSpPr/>
            <p:nvPr/>
          </p:nvSpPr>
          <p:spPr>
            <a:xfrm>
              <a:off x="6228184" y="0"/>
              <a:ext cx="2915816" cy="980728"/>
            </a:xfrm>
            <a:prstGeom prst="rect">
              <a:avLst/>
            </a:prstGeom>
            <a:solidFill>
              <a:srgbClr val="F5A7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9" name="8 - Ορθογώνιο"/>
            <p:cNvSpPr/>
            <p:nvPr/>
          </p:nvSpPr>
          <p:spPr>
            <a:xfrm>
              <a:off x="0" y="0"/>
              <a:ext cx="2843808" cy="980728"/>
            </a:xfrm>
            <a:prstGeom prst="rect">
              <a:avLst/>
            </a:prstGeom>
            <a:solidFill>
              <a:srgbClr val="F5A7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124744"/>
            <a:ext cx="7020272" cy="46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5 - Ευθεία γραμμή σύνδεσης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9 - Ομάδα"/>
          <p:cNvGrpSpPr/>
          <p:nvPr/>
        </p:nvGrpSpPr>
        <p:grpSpPr>
          <a:xfrm>
            <a:off x="0" y="0"/>
            <a:ext cx="9144000" cy="990600"/>
            <a:chOff x="0" y="0"/>
            <a:chExt cx="9144000" cy="9906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43808" y="0"/>
              <a:ext cx="33909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7 - Ορθογώνιο"/>
            <p:cNvSpPr/>
            <p:nvPr/>
          </p:nvSpPr>
          <p:spPr>
            <a:xfrm>
              <a:off x="6228184" y="0"/>
              <a:ext cx="2915816" cy="980728"/>
            </a:xfrm>
            <a:prstGeom prst="rect">
              <a:avLst/>
            </a:prstGeom>
            <a:solidFill>
              <a:srgbClr val="F5A7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9" name="8 - Ορθογώνιο"/>
            <p:cNvSpPr/>
            <p:nvPr/>
          </p:nvSpPr>
          <p:spPr>
            <a:xfrm>
              <a:off x="0" y="0"/>
              <a:ext cx="2843808" cy="980728"/>
            </a:xfrm>
            <a:prstGeom prst="rect">
              <a:avLst/>
            </a:prstGeom>
            <a:solidFill>
              <a:srgbClr val="F5A7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10" name="9 - TextBox"/>
          <p:cNvSpPr txBox="1"/>
          <p:nvPr/>
        </p:nvSpPr>
        <p:spPr>
          <a:xfrm>
            <a:off x="0" y="1052736"/>
            <a:ext cx="61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5. </a:t>
            </a:r>
            <a:endParaRPr lang="el-GR" sz="2400" b="1" dirty="0">
              <a:solidFill>
                <a:srgbClr val="C00000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052736"/>
            <a:ext cx="8136904" cy="209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924944"/>
            <a:ext cx="8279245" cy="901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3933056"/>
            <a:ext cx="7560840" cy="2641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5 - Ευθεία γραμμή σύνδεσης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9 - Ομάδα"/>
          <p:cNvGrpSpPr/>
          <p:nvPr/>
        </p:nvGrpSpPr>
        <p:grpSpPr>
          <a:xfrm>
            <a:off x="0" y="0"/>
            <a:ext cx="9144000" cy="990600"/>
            <a:chOff x="0" y="0"/>
            <a:chExt cx="9144000" cy="9906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43808" y="0"/>
              <a:ext cx="33909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7 - Ορθογώνιο"/>
            <p:cNvSpPr/>
            <p:nvPr/>
          </p:nvSpPr>
          <p:spPr>
            <a:xfrm>
              <a:off x="6228184" y="0"/>
              <a:ext cx="2915816" cy="980728"/>
            </a:xfrm>
            <a:prstGeom prst="rect">
              <a:avLst/>
            </a:prstGeom>
            <a:solidFill>
              <a:srgbClr val="F5A7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9" name="8 - Ορθογώνιο"/>
            <p:cNvSpPr/>
            <p:nvPr/>
          </p:nvSpPr>
          <p:spPr>
            <a:xfrm>
              <a:off x="0" y="0"/>
              <a:ext cx="2843808" cy="980728"/>
            </a:xfrm>
            <a:prstGeom prst="rect">
              <a:avLst/>
            </a:prstGeom>
            <a:solidFill>
              <a:srgbClr val="F5A7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2854379"/>
            <a:ext cx="6552728" cy="3886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1014468"/>
            <a:ext cx="4752528" cy="1982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5 - Ευθεία γραμμή σύνδεσης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9 - Ομάδα"/>
          <p:cNvGrpSpPr/>
          <p:nvPr/>
        </p:nvGrpSpPr>
        <p:grpSpPr>
          <a:xfrm>
            <a:off x="0" y="0"/>
            <a:ext cx="9144000" cy="990600"/>
            <a:chOff x="0" y="0"/>
            <a:chExt cx="9144000" cy="9906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43808" y="0"/>
              <a:ext cx="33909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7 - Ορθογώνιο"/>
            <p:cNvSpPr/>
            <p:nvPr/>
          </p:nvSpPr>
          <p:spPr>
            <a:xfrm>
              <a:off x="6228184" y="0"/>
              <a:ext cx="2915816" cy="980728"/>
            </a:xfrm>
            <a:prstGeom prst="rect">
              <a:avLst/>
            </a:prstGeom>
            <a:solidFill>
              <a:srgbClr val="F5A7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9" name="8 - Ορθογώνιο"/>
            <p:cNvSpPr/>
            <p:nvPr/>
          </p:nvSpPr>
          <p:spPr>
            <a:xfrm>
              <a:off x="0" y="0"/>
              <a:ext cx="2843808" cy="980728"/>
            </a:xfrm>
            <a:prstGeom prst="rect">
              <a:avLst/>
            </a:prstGeom>
            <a:solidFill>
              <a:srgbClr val="F5A7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10" name="9 - TextBox"/>
          <p:cNvSpPr txBox="1"/>
          <p:nvPr/>
        </p:nvSpPr>
        <p:spPr>
          <a:xfrm>
            <a:off x="0" y="1052736"/>
            <a:ext cx="61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6. </a:t>
            </a:r>
            <a:endParaRPr lang="el-GR" sz="2400" b="1" dirty="0">
              <a:solidFill>
                <a:srgbClr val="C00000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556792"/>
            <a:ext cx="3615711" cy="5188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3780434"/>
            <a:ext cx="4536504" cy="2752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1772816"/>
            <a:ext cx="54768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5 - Ευθεία γραμμή σύνδεσης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9 - Ομάδα"/>
          <p:cNvGrpSpPr/>
          <p:nvPr/>
        </p:nvGrpSpPr>
        <p:grpSpPr>
          <a:xfrm>
            <a:off x="0" y="0"/>
            <a:ext cx="9144000" cy="990600"/>
            <a:chOff x="0" y="0"/>
            <a:chExt cx="9144000" cy="9906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43808" y="0"/>
              <a:ext cx="33909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7 - Ορθογώνιο"/>
            <p:cNvSpPr/>
            <p:nvPr/>
          </p:nvSpPr>
          <p:spPr>
            <a:xfrm>
              <a:off x="6228184" y="0"/>
              <a:ext cx="2915816" cy="980728"/>
            </a:xfrm>
            <a:prstGeom prst="rect">
              <a:avLst/>
            </a:prstGeom>
            <a:solidFill>
              <a:srgbClr val="F5A7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9" name="8 - Ορθογώνιο"/>
            <p:cNvSpPr/>
            <p:nvPr/>
          </p:nvSpPr>
          <p:spPr>
            <a:xfrm>
              <a:off x="0" y="0"/>
              <a:ext cx="2843808" cy="980728"/>
            </a:xfrm>
            <a:prstGeom prst="rect">
              <a:avLst/>
            </a:prstGeom>
            <a:solidFill>
              <a:srgbClr val="F5A7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10" name="9 - TextBox"/>
          <p:cNvSpPr txBox="1"/>
          <p:nvPr/>
        </p:nvSpPr>
        <p:spPr>
          <a:xfrm>
            <a:off x="0" y="1052736"/>
            <a:ext cx="61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7. </a:t>
            </a:r>
            <a:endParaRPr lang="el-GR" sz="2400" b="1" dirty="0">
              <a:solidFill>
                <a:srgbClr val="C00000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2924944"/>
            <a:ext cx="4638675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1124744"/>
            <a:ext cx="5760640" cy="849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2564904"/>
            <a:ext cx="188595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5 - Ευθεία γραμμή σύνδεσης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9 - Ομάδα"/>
          <p:cNvGrpSpPr/>
          <p:nvPr/>
        </p:nvGrpSpPr>
        <p:grpSpPr>
          <a:xfrm>
            <a:off x="0" y="0"/>
            <a:ext cx="9144000" cy="990600"/>
            <a:chOff x="0" y="0"/>
            <a:chExt cx="9144000" cy="9906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43808" y="0"/>
              <a:ext cx="33909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7 - Ορθογώνιο"/>
            <p:cNvSpPr/>
            <p:nvPr/>
          </p:nvSpPr>
          <p:spPr>
            <a:xfrm>
              <a:off x="6228184" y="0"/>
              <a:ext cx="2915816" cy="980728"/>
            </a:xfrm>
            <a:prstGeom prst="rect">
              <a:avLst/>
            </a:prstGeom>
            <a:solidFill>
              <a:srgbClr val="F5A7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9" name="8 - Ορθογώνιο"/>
            <p:cNvSpPr/>
            <p:nvPr/>
          </p:nvSpPr>
          <p:spPr>
            <a:xfrm>
              <a:off x="0" y="0"/>
              <a:ext cx="2843808" cy="980728"/>
            </a:xfrm>
            <a:prstGeom prst="rect">
              <a:avLst/>
            </a:prstGeom>
            <a:solidFill>
              <a:srgbClr val="F5A7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10" name="9 - TextBox"/>
          <p:cNvSpPr txBox="1"/>
          <p:nvPr/>
        </p:nvSpPr>
        <p:spPr>
          <a:xfrm>
            <a:off x="0" y="1052736"/>
            <a:ext cx="61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8. </a:t>
            </a:r>
            <a:endParaRPr lang="el-GR" sz="2400" b="1" dirty="0">
              <a:solidFill>
                <a:srgbClr val="C00000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979" y="1412776"/>
            <a:ext cx="8508021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- Ομάδα"/>
          <p:cNvGrpSpPr/>
          <p:nvPr/>
        </p:nvGrpSpPr>
        <p:grpSpPr>
          <a:xfrm>
            <a:off x="0" y="0"/>
            <a:ext cx="9144000" cy="990600"/>
            <a:chOff x="0" y="0"/>
            <a:chExt cx="9144000" cy="9906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43808" y="0"/>
              <a:ext cx="33909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5 - Ορθογώνιο"/>
            <p:cNvSpPr/>
            <p:nvPr/>
          </p:nvSpPr>
          <p:spPr>
            <a:xfrm>
              <a:off x="6228184" y="0"/>
              <a:ext cx="2915816" cy="980728"/>
            </a:xfrm>
            <a:prstGeom prst="rect">
              <a:avLst/>
            </a:prstGeom>
            <a:solidFill>
              <a:srgbClr val="F5A7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7" name="6 - Ορθογώνιο"/>
            <p:cNvSpPr/>
            <p:nvPr/>
          </p:nvSpPr>
          <p:spPr>
            <a:xfrm>
              <a:off x="0" y="0"/>
              <a:ext cx="2843808" cy="980728"/>
            </a:xfrm>
            <a:prstGeom prst="rect">
              <a:avLst/>
            </a:prstGeom>
            <a:solidFill>
              <a:srgbClr val="F5A7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556792"/>
            <a:ext cx="62960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5 - Ευθεία γραμμή σύνδεσης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9 - Ομάδα"/>
          <p:cNvGrpSpPr/>
          <p:nvPr/>
        </p:nvGrpSpPr>
        <p:grpSpPr>
          <a:xfrm>
            <a:off x="0" y="0"/>
            <a:ext cx="9144000" cy="990600"/>
            <a:chOff x="0" y="0"/>
            <a:chExt cx="9144000" cy="9906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43808" y="0"/>
              <a:ext cx="33909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7 - Ορθογώνιο"/>
            <p:cNvSpPr/>
            <p:nvPr/>
          </p:nvSpPr>
          <p:spPr>
            <a:xfrm>
              <a:off x="6228184" y="0"/>
              <a:ext cx="2915816" cy="980728"/>
            </a:xfrm>
            <a:prstGeom prst="rect">
              <a:avLst/>
            </a:prstGeom>
            <a:solidFill>
              <a:srgbClr val="F5A7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9" name="8 - Ορθογώνιο"/>
            <p:cNvSpPr/>
            <p:nvPr/>
          </p:nvSpPr>
          <p:spPr>
            <a:xfrm>
              <a:off x="0" y="0"/>
              <a:ext cx="2843808" cy="980728"/>
            </a:xfrm>
            <a:prstGeom prst="rect">
              <a:avLst/>
            </a:prstGeom>
            <a:solidFill>
              <a:srgbClr val="F5A7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10" name="9 - TextBox"/>
          <p:cNvSpPr txBox="1"/>
          <p:nvPr/>
        </p:nvSpPr>
        <p:spPr>
          <a:xfrm>
            <a:off x="0" y="1052736"/>
            <a:ext cx="61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9. </a:t>
            </a:r>
            <a:endParaRPr lang="el-GR" sz="2400" b="1" dirty="0">
              <a:solidFill>
                <a:srgbClr val="C00000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170659"/>
            <a:ext cx="7848872" cy="4644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5 - Ευθεία γραμμή σύνδεσης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9 - Ομάδα"/>
          <p:cNvGrpSpPr/>
          <p:nvPr/>
        </p:nvGrpSpPr>
        <p:grpSpPr>
          <a:xfrm>
            <a:off x="0" y="0"/>
            <a:ext cx="9144000" cy="990600"/>
            <a:chOff x="0" y="0"/>
            <a:chExt cx="9144000" cy="9906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43808" y="0"/>
              <a:ext cx="33909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7 - Ορθογώνιο"/>
            <p:cNvSpPr/>
            <p:nvPr/>
          </p:nvSpPr>
          <p:spPr>
            <a:xfrm>
              <a:off x="6228184" y="0"/>
              <a:ext cx="2915816" cy="980728"/>
            </a:xfrm>
            <a:prstGeom prst="rect">
              <a:avLst/>
            </a:prstGeom>
            <a:solidFill>
              <a:srgbClr val="F5A7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9" name="8 - Ορθογώνιο"/>
            <p:cNvSpPr/>
            <p:nvPr/>
          </p:nvSpPr>
          <p:spPr>
            <a:xfrm>
              <a:off x="0" y="0"/>
              <a:ext cx="2843808" cy="980728"/>
            </a:xfrm>
            <a:prstGeom prst="rect">
              <a:avLst/>
            </a:prstGeom>
            <a:solidFill>
              <a:srgbClr val="F5A7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79" y="1052736"/>
            <a:ext cx="7888957" cy="5722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21670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5 - Ευθεία γραμμή σύνδεσης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9 - Ομάδα"/>
          <p:cNvGrpSpPr/>
          <p:nvPr/>
        </p:nvGrpSpPr>
        <p:grpSpPr>
          <a:xfrm>
            <a:off x="0" y="0"/>
            <a:ext cx="9144000" cy="990600"/>
            <a:chOff x="0" y="0"/>
            <a:chExt cx="9144000" cy="9906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43808" y="0"/>
              <a:ext cx="33909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7 - Ορθογώνιο"/>
            <p:cNvSpPr/>
            <p:nvPr/>
          </p:nvSpPr>
          <p:spPr>
            <a:xfrm>
              <a:off x="6228184" y="0"/>
              <a:ext cx="2915816" cy="980728"/>
            </a:xfrm>
            <a:prstGeom prst="rect">
              <a:avLst/>
            </a:prstGeom>
            <a:solidFill>
              <a:srgbClr val="F5A7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9" name="8 - Ορθογώνιο"/>
            <p:cNvSpPr/>
            <p:nvPr/>
          </p:nvSpPr>
          <p:spPr>
            <a:xfrm>
              <a:off x="0" y="0"/>
              <a:ext cx="2843808" cy="980728"/>
            </a:xfrm>
            <a:prstGeom prst="rect">
              <a:avLst/>
            </a:prstGeom>
            <a:solidFill>
              <a:srgbClr val="F5A7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10" name="9 - TextBox"/>
          <p:cNvSpPr txBox="1"/>
          <p:nvPr/>
        </p:nvSpPr>
        <p:spPr>
          <a:xfrm>
            <a:off x="0" y="1052736"/>
            <a:ext cx="61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10. </a:t>
            </a:r>
            <a:endParaRPr lang="el-GR" sz="2400" b="1" dirty="0">
              <a:solidFill>
                <a:srgbClr val="C00000"/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1268760"/>
            <a:ext cx="4772025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425697"/>
            <a:ext cx="8496944" cy="1714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5085183"/>
            <a:ext cx="8424936" cy="1421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5 - Ευθεία γραμμή σύνδεσης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9 - Ομάδα"/>
          <p:cNvGrpSpPr/>
          <p:nvPr/>
        </p:nvGrpSpPr>
        <p:grpSpPr>
          <a:xfrm>
            <a:off x="0" y="0"/>
            <a:ext cx="9144000" cy="990600"/>
            <a:chOff x="0" y="0"/>
            <a:chExt cx="9144000" cy="9906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43808" y="0"/>
              <a:ext cx="33909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7 - Ορθογώνιο"/>
            <p:cNvSpPr/>
            <p:nvPr/>
          </p:nvSpPr>
          <p:spPr>
            <a:xfrm>
              <a:off x="6228184" y="0"/>
              <a:ext cx="2915816" cy="980728"/>
            </a:xfrm>
            <a:prstGeom prst="rect">
              <a:avLst/>
            </a:prstGeom>
            <a:solidFill>
              <a:srgbClr val="F5A7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9" name="8 - Ορθογώνιο"/>
            <p:cNvSpPr/>
            <p:nvPr/>
          </p:nvSpPr>
          <p:spPr>
            <a:xfrm>
              <a:off x="0" y="0"/>
              <a:ext cx="2843808" cy="980728"/>
            </a:xfrm>
            <a:prstGeom prst="rect">
              <a:avLst/>
            </a:prstGeom>
            <a:solidFill>
              <a:srgbClr val="F5A7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124744"/>
            <a:ext cx="5772150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5157192"/>
            <a:ext cx="7920880" cy="1508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7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492896"/>
            <a:ext cx="6271766" cy="1140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6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77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83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908720"/>
            <a:ext cx="3123484" cy="5750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784638"/>
            <a:ext cx="3240360" cy="2788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908720"/>
            <a:ext cx="2808312" cy="2760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645024"/>
            <a:ext cx="8144520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-27384"/>
            <a:ext cx="9144000" cy="81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144000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81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0"/>
            <a:ext cx="29813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10 - Ευθεία γραμμή σύνδεσης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928670"/>
            <a:ext cx="4838700" cy="566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5 - Ευθεία γραμμή σύνδεσης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9 - Ομάδα"/>
          <p:cNvGrpSpPr/>
          <p:nvPr/>
        </p:nvGrpSpPr>
        <p:grpSpPr>
          <a:xfrm>
            <a:off x="0" y="0"/>
            <a:ext cx="9144000" cy="990600"/>
            <a:chOff x="0" y="0"/>
            <a:chExt cx="9144000" cy="9906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43808" y="0"/>
              <a:ext cx="33909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7 - Ορθογώνιο"/>
            <p:cNvSpPr/>
            <p:nvPr/>
          </p:nvSpPr>
          <p:spPr>
            <a:xfrm>
              <a:off x="6228184" y="0"/>
              <a:ext cx="2915816" cy="980728"/>
            </a:xfrm>
            <a:prstGeom prst="rect">
              <a:avLst/>
            </a:prstGeom>
            <a:solidFill>
              <a:srgbClr val="F5A7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9" name="8 - Ορθογώνιο"/>
            <p:cNvSpPr/>
            <p:nvPr/>
          </p:nvSpPr>
          <p:spPr>
            <a:xfrm>
              <a:off x="0" y="0"/>
              <a:ext cx="2843808" cy="980728"/>
            </a:xfrm>
            <a:prstGeom prst="rect">
              <a:avLst/>
            </a:prstGeom>
            <a:solidFill>
              <a:srgbClr val="F5A7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4744"/>
            <a:ext cx="9010117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77072"/>
            <a:ext cx="5060851" cy="2201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4221088"/>
            <a:ext cx="4974794" cy="2029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- TextBox"/>
          <p:cNvSpPr txBox="1"/>
          <p:nvPr/>
        </p:nvSpPr>
        <p:spPr>
          <a:xfrm>
            <a:off x="0" y="1052736"/>
            <a:ext cx="61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1. </a:t>
            </a:r>
            <a:endParaRPr lang="el-GR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0"/>
            <a:ext cx="29813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10 - Ευθεία γραμμή σύνδεσης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2" y="800100"/>
            <a:ext cx="5105400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0"/>
            <a:ext cx="29813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10 - Ευθεία γραμμή σύνδεσης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1357298"/>
            <a:ext cx="6777018" cy="4824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0"/>
            <a:ext cx="29813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10 - Ευθεία γραμμή σύνδεσης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1357298"/>
            <a:ext cx="5781698" cy="488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0"/>
            <a:ext cx="29813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10 - Ευθεία γραμμή σύνδεσης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1071546"/>
            <a:ext cx="5778523" cy="5500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0"/>
            <a:ext cx="29813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10 - Ευθεία γραμμή σύνδεσης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928670"/>
            <a:ext cx="6821706" cy="29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0"/>
            <a:ext cx="29813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10 - Ευθεία γραμμή σύνδεσης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70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196752"/>
            <a:ext cx="6198741" cy="1078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2564904"/>
            <a:ext cx="6313317" cy="787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3573016"/>
            <a:ext cx="6382234" cy="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19 - TextBox"/>
          <p:cNvSpPr txBox="1"/>
          <p:nvPr/>
        </p:nvSpPr>
        <p:spPr>
          <a:xfrm>
            <a:off x="827584" y="155679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  <a:endParaRPr lang="el-GR" dirty="0"/>
          </a:p>
        </p:txBody>
      </p:sp>
      <p:sp>
        <p:nvSpPr>
          <p:cNvPr id="21" name="20 - TextBox"/>
          <p:cNvSpPr txBox="1"/>
          <p:nvPr/>
        </p:nvSpPr>
        <p:spPr>
          <a:xfrm>
            <a:off x="827584" y="278092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</a:t>
            </a:r>
            <a:endParaRPr lang="el-GR" dirty="0"/>
          </a:p>
        </p:txBody>
      </p:sp>
      <p:sp>
        <p:nvSpPr>
          <p:cNvPr id="22" name="21 - TextBox"/>
          <p:cNvSpPr txBox="1"/>
          <p:nvPr/>
        </p:nvSpPr>
        <p:spPr>
          <a:xfrm>
            <a:off x="827584" y="378904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</a:t>
            </a:r>
            <a:endParaRPr lang="el-GR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0"/>
            <a:ext cx="29813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10 - Ευθεία γραμμή σύνδεσης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764704"/>
            <a:ext cx="335265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429000"/>
            <a:ext cx="8784976" cy="3354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TextBox"/>
          <p:cNvSpPr txBox="1"/>
          <p:nvPr/>
        </p:nvSpPr>
        <p:spPr>
          <a:xfrm>
            <a:off x="107504" y="76470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  <a:endParaRPr lang="el-GR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0"/>
            <a:ext cx="29813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10 - Ευθεία γραμμή σύνδεσης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914400"/>
            <a:ext cx="642937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- TextBox"/>
          <p:cNvSpPr txBox="1"/>
          <p:nvPr/>
        </p:nvSpPr>
        <p:spPr>
          <a:xfrm>
            <a:off x="323528" y="83671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</a:t>
            </a:r>
            <a:endParaRPr lang="el-GR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0"/>
            <a:ext cx="29813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10 - Ευθεία γραμμή σύνδεσης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563" y="1340769"/>
            <a:ext cx="8999941" cy="1656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173" y="3429000"/>
            <a:ext cx="5001548" cy="2984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09237" y="3429000"/>
            <a:ext cx="3727259" cy="298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0"/>
            <a:ext cx="29813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10 - Ευθεία γραμμή σύνδεσης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- TextBox"/>
          <p:cNvSpPr txBox="1"/>
          <p:nvPr/>
        </p:nvSpPr>
        <p:spPr>
          <a:xfrm>
            <a:off x="251520" y="90872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</a:t>
            </a:r>
            <a:endParaRPr lang="el-GR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2776"/>
            <a:ext cx="9144000" cy="2544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5 - Ευθεία γραμμή σύνδεσης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9 - Ομάδα"/>
          <p:cNvGrpSpPr/>
          <p:nvPr/>
        </p:nvGrpSpPr>
        <p:grpSpPr>
          <a:xfrm>
            <a:off x="0" y="0"/>
            <a:ext cx="9144000" cy="990600"/>
            <a:chOff x="0" y="0"/>
            <a:chExt cx="9144000" cy="9906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43808" y="0"/>
              <a:ext cx="33909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7 - Ορθογώνιο"/>
            <p:cNvSpPr/>
            <p:nvPr/>
          </p:nvSpPr>
          <p:spPr>
            <a:xfrm>
              <a:off x="6228184" y="0"/>
              <a:ext cx="2915816" cy="980728"/>
            </a:xfrm>
            <a:prstGeom prst="rect">
              <a:avLst/>
            </a:prstGeom>
            <a:solidFill>
              <a:srgbClr val="F5A7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9" name="8 - Ορθογώνιο"/>
            <p:cNvSpPr/>
            <p:nvPr/>
          </p:nvSpPr>
          <p:spPr>
            <a:xfrm>
              <a:off x="0" y="0"/>
              <a:ext cx="2843808" cy="980728"/>
            </a:xfrm>
            <a:prstGeom prst="rect">
              <a:avLst/>
            </a:prstGeom>
            <a:solidFill>
              <a:srgbClr val="F5A7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018159"/>
            <a:ext cx="5850396" cy="569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88076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0"/>
            <a:ext cx="29813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10 - Ευθεία γραμμή σύνδεσης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005994"/>
            <a:ext cx="8715436" cy="237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3" name="Picture 5" descr="πενταψήφιος κωδικός στάσης Ο.Α.Σ.Θ IV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829" y="3429000"/>
            <a:ext cx="3956171" cy="2714644"/>
          </a:xfrm>
          <a:prstGeom prst="rect">
            <a:avLst/>
          </a:prstGeom>
          <a:noFill/>
        </p:spPr>
      </p:pic>
      <p:pic>
        <p:nvPicPr>
          <p:cNvPr id="53255" name="Picture 7" descr="πενταψήφιος κωδικός στάσης Ο.Α.Σ.Θ IV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3429000"/>
            <a:ext cx="3648070" cy="27400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0"/>
            <a:ext cx="29813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10 - Ευθεία γραμμή σύνδεσης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117" y="1556792"/>
            <a:ext cx="8988034" cy="432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052736"/>
            <a:ext cx="75152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3310" y="2060848"/>
            <a:ext cx="7405114" cy="22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052736"/>
            <a:ext cx="75152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05761" y="1844824"/>
            <a:ext cx="6966639" cy="3824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052736"/>
            <a:ext cx="75152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1556792"/>
            <a:ext cx="7488832" cy="3853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6008" y="4725144"/>
            <a:ext cx="4137992" cy="2068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075209"/>
            <a:ext cx="74961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2545457"/>
            <a:ext cx="6281092" cy="3259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1988840"/>
            <a:ext cx="2304256" cy="623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988840"/>
            <a:ext cx="7488832" cy="4242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1052736"/>
            <a:ext cx="74961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091796"/>
            <a:ext cx="8676456" cy="3865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2132856"/>
            <a:ext cx="6552728" cy="86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1050826"/>
            <a:ext cx="749617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3" y="1556792"/>
            <a:ext cx="3550305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466165"/>
            <a:ext cx="7632848" cy="4803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052736"/>
            <a:ext cx="75247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1796651"/>
            <a:ext cx="6775145" cy="2958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5 - Ευθεία γραμμή σύνδεσης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9 - Ομάδα"/>
          <p:cNvGrpSpPr/>
          <p:nvPr/>
        </p:nvGrpSpPr>
        <p:grpSpPr>
          <a:xfrm>
            <a:off x="0" y="0"/>
            <a:ext cx="9144000" cy="990600"/>
            <a:chOff x="0" y="0"/>
            <a:chExt cx="9144000" cy="9906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43808" y="0"/>
              <a:ext cx="33909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7 - Ορθογώνιο"/>
            <p:cNvSpPr/>
            <p:nvPr/>
          </p:nvSpPr>
          <p:spPr>
            <a:xfrm>
              <a:off x="6228184" y="0"/>
              <a:ext cx="2915816" cy="980728"/>
            </a:xfrm>
            <a:prstGeom prst="rect">
              <a:avLst/>
            </a:prstGeom>
            <a:solidFill>
              <a:srgbClr val="F5A7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9" name="8 - Ορθογώνιο"/>
            <p:cNvSpPr/>
            <p:nvPr/>
          </p:nvSpPr>
          <p:spPr>
            <a:xfrm>
              <a:off x="0" y="0"/>
              <a:ext cx="2843808" cy="980728"/>
            </a:xfrm>
            <a:prstGeom prst="rect">
              <a:avLst/>
            </a:prstGeom>
            <a:solidFill>
              <a:srgbClr val="F5A7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pic>
        <p:nvPicPr>
          <p:cNvPr id="3" name="Picture 2" descr="http://www.e-trikala.gr/sites/default/files/dimosthenis_logotow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4706" y="1124744"/>
            <a:ext cx="4781550" cy="1933575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6024" y="2909848"/>
            <a:ext cx="8604448" cy="368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- TextBox"/>
          <p:cNvSpPr txBox="1"/>
          <p:nvPr/>
        </p:nvSpPr>
        <p:spPr>
          <a:xfrm>
            <a:off x="0" y="1052736"/>
            <a:ext cx="61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2.</a:t>
            </a:r>
            <a:endParaRPr lang="el-GR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052736"/>
            <a:ext cx="75247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1700808"/>
            <a:ext cx="7602611" cy="3923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980728"/>
            <a:ext cx="8352928" cy="5752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484784"/>
            <a:ext cx="6408712" cy="3552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628800"/>
            <a:ext cx="8711509" cy="4389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071546"/>
            <a:ext cx="8435008" cy="132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2417314"/>
            <a:ext cx="8143932" cy="3464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951046"/>
            <a:ext cx="8572560" cy="3239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19" y="3714752"/>
            <a:ext cx="8255999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9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785794"/>
            <a:ext cx="3000364" cy="5682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9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09196"/>
            <a:ext cx="9144000" cy="498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9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785794"/>
            <a:ext cx="6710388" cy="5835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9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64536"/>
            <a:ext cx="9141472" cy="4579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5 - Ευθεία γραμμή σύνδεσης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9 - Ομάδα"/>
          <p:cNvGrpSpPr/>
          <p:nvPr/>
        </p:nvGrpSpPr>
        <p:grpSpPr>
          <a:xfrm>
            <a:off x="0" y="0"/>
            <a:ext cx="9144000" cy="990600"/>
            <a:chOff x="0" y="0"/>
            <a:chExt cx="9144000" cy="9906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43808" y="0"/>
              <a:ext cx="33909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7 - Ορθογώνιο"/>
            <p:cNvSpPr/>
            <p:nvPr/>
          </p:nvSpPr>
          <p:spPr>
            <a:xfrm>
              <a:off x="6228184" y="0"/>
              <a:ext cx="2915816" cy="980728"/>
            </a:xfrm>
            <a:prstGeom prst="rect">
              <a:avLst/>
            </a:prstGeom>
            <a:solidFill>
              <a:srgbClr val="F5A7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9" name="8 - Ορθογώνιο"/>
            <p:cNvSpPr/>
            <p:nvPr/>
          </p:nvSpPr>
          <p:spPr>
            <a:xfrm>
              <a:off x="0" y="0"/>
              <a:ext cx="2843808" cy="980728"/>
            </a:xfrm>
            <a:prstGeom prst="rect">
              <a:avLst/>
            </a:prstGeom>
            <a:solidFill>
              <a:srgbClr val="F5A7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24744"/>
            <a:ext cx="43624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969543"/>
            <a:ext cx="508635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3568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5 - Ευθεία γραμμή σύνδεσης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9 - Ομάδα"/>
          <p:cNvGrpSpPr/>
          <p:nvPr/>
        </p:nvGrpSpPr>
        <p:grpSpPr>
          <a:xfrm>
            <a:off x="0" y="0"/>
            <a:ext cx="9144000" cy="990600"/>
            <a:chOff x="0" y="0"/>
            <a:chExt cx="9144000" cy="9906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43808" y="0"/>
              <a:ext cx="33909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7 - Ορθογώνιο"/>
            <p:cNvSpPr/>
            <p:nvPr/>
          </p:nvSpPr>
          <p:spPr>
            <a:xfrm>
              <a:off x="6228184" y="0"/>
              <a:ext cx="2915816" cy="980728"/>
            </a:xfrm>
            <a:prstGeom prst="rect">
              <a:avLst/>
            </a:prstGeom>
            <a:solidFill>
              <a:srgbClr val="F5A7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9" name="8 - Ορθογώνιο"/>
            <p:cNvSpPr/>
            <p:nvPr/>
          </p:nvSpPr>
          <p:spPr>
            <a:xfrm>
              <a:off x="0" y="0"/>
              <a:ext cx="2843808" cy="980728"/>
            </a:xfrm>
            <a:prstGeom prst="rect">
              <a:avLst/>
            </a:prstGeom>
            <a:solidFill>
              <a:srgbClr val="F5A7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063" y="1320017"/>
            <a:ext cx="6181725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7925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5 - Ευθεία γραμμή σύνδεσης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9 - Ομάδα"/>
          <p:cNvGrpSpPr/>
          <p:nvPr/>
        </p:nvGrpSpPr>
        <p:grpSpPr>
          <a:xfrm>
            <a:off x="0" y="0"/>
            <a:ext cx="9144000" cy="990600"/>
            <a:chOff x="0" y="0"/>
            <a:chExt cx="9144000" cy="9906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43808" y="0"/>
              <a:ext cx="33909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7 - Ορθογώνιο"/>
            <p:cNvSpPr/>
            <p:nvPr/>
          </p:nvSpPr>
          <p:spPr>
            <a:xfrm>
              <a:off x="6228184" y="0"/>
              <a:ext cx="2915816" cy="980728"/>
            </a:xfrm>
            <a:prstGeom prst="rect">
              <a:avLst/>
            </a:prstGeom>
            <a:solidFill>
              <a:srgbClr val="F5A7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9" name="8 - Ορθογώνιο"/>
            <p:cNvSpPr/>
            <p:nvPr/>
          </p:nvSpPr>
          <p:spPr>
            <a:xfrm>
              <a:off x="0" y="0"/>
              <a:ext cx="2843808" cy="980728"/>
            </a:xfrm>
            <a:prstGeom prst="rect">
              <a:avLst/>
            </a:prstGeom>
            <a:solidFill>
              <a:srgbClr val="F5A7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008340"/>
            <a:ext cx="8280920" cy="3212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365104"/>
            <a:ext cx="8352927" cy="2107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- TextBox"/>
          <p:cNvSpPr txBox="1"/>
          <p:nvPr/>
        </p:nvSpPr>
        <p:spPr>
          <a:xfrm>
            <a:off x="0" y="1052736"/>
            <a:ext cx="61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3. </a:t>
            </a:r>
            <a:endParaRPr lang="el-GR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5 - Ευθεία γραμμή σύνδεσης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9 - Ομάδα"/>
          <p:cNvGrpSpPr/>
          <p:nvPr/>
        </p:nvGrpSpPr>
        <p:grpSpPr>
          <a:xfrm>
            <a:off x="0" y="0"/>
            <a:ext cx="9144000" cy="990600"/>
            <a:chOff x="0" y="0"/>
            <a:chExt cx="9144000" cy="9906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43808" y="0"/>
              <a:ext cx="33909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7 - Ορθογώνιο"/>
            <p:cNvSpPr/>
            <p:nvPr/>
          </p:nvSpPr>
          <p:spPr>
            <a:xfrm>
              <a:off x="6228184" y="0"/>
              <a:ext cx="2915816" cy="980728"/>
            </a:xfrm>
            <a:prstGeom prst="rect">
              <a:avLst/>
            </a:prstGeom>
            <a:solidFill>
              <a:srgbClr val="F5A7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9" name="8 - Ορθογώνιο"/>
            <p:cNvSpPr/>
            <p:nvPr/>
          </p:nvSpPr>
          <p:spPr>
            <a:xfrm>
              <a:off x="0" y="0"/>
              <a:ext cx="2843808" cy="980728"/>
            </a:xfrm>
            <a:prstGeom prst="rect">
              <a:avLst/>
            </a:prstGeom>
            <a:solidFill>
              <a:srgbClr val="F5A7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pic>
        <p:nvPicPr>
          <p:cNvPr id="17410" name="Picture 2" descr="http://www.e-trikala.gr/sites/default/files/XARTHSmobiPAR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1124744"/>
            <a:ext cx="3960440" cy="56043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55</Words>
  <Application>Microsoft Office PowerPoint</Application>
  <PresentationFormat>Προβολή στην οθόνη (4:3)</PresentationFormat>
  <Paragraphs>21</Paragraphs>
  <Slides>59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59</vt:i4>
      </vt:variant>
    </vt:vector>
  </HeadingPairs>
  <TitlesOfParts>
    <vt:vector size="60" baseType="lpstr"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vgalani</dc:creator>
  <cp:lastModifiedBy>Aspa</cp:lastModifiedBy>
  <cp:revision>58</cp:revision>
  <dcterms:created xsi:type="dcterms:W3CDTF">2013-04-16T10:52:32Z</dcterms:created>
  <dcterms:modified xsi:type="dcterms:W3CDTF">2016-12-09T13:10:12Z</dcterms:modified>
</cp:coreProperties>
</file>