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9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0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50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6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17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8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50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35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3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60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4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22FE0-B875-4095-9FAA-5CE3481355C2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6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Ηλεκτρικά Κυκλώματα και Ηλεκτρονική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u="sng"/>
              <a:t>2</a:t>
            </a:r>
            <a:r>
              <a:rPr lang="el-GR" u="sng" baseline="30000"/>
              <a:t>η</a:t>
            </a:r>
            <a:r>
              <a:rPr lang="el-GR" u="sng"/>
              <a:t> </a:t>
            </a:r>
            <a:r>
              <a:rPr lang="el-GR" u="sng" dirty="0"/>
              <a:t>Διάλεξη</a:t>
            </a:r>
          </a:p>
        </p:txBody>
      </p:sp>
    </p:spTree>
    <p:extLst>
      <p:ext uri="{BB962C8B-B14F-4D97-AF65-F5344CB8AC3E}">
        <p14:creationId xmlns:p14="http://schemas.microsoft.com/office/powerpoint/2010/main" val="308623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3 (Λύση)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700" y="2302403"/>
            <a:ext cx="7640945" cy="30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7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3697" y="55925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Θεωρήματα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Thevenin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Norton</a:t>
            </a:r>
            <a:endParaRPr lang="el-G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381488"/>
            <a:ext cx="4114799" cy="4351338"/>
          </a:xfrm>
        </p:spPr>
        <p:txBody>
          <a:bodyPr>
            <a:noAutofit/>
          </a:bodyPr>
          <a:lstStyle/>
          <a:p>
            <a:r>
              <a:rPr lang="el-GR" sz="1600" dirty="0"/>
              <a:t>Ένα οποιοδήποτε γραμμικό κύκλωμα που διεγείρεται από πηγές τάσης</a:t>
            </a:r>
            <a:r>
              <a:rPr lang="en-US" sz="1600" dirty="0"/>
              <a:t> </a:t>
            </a:r>
            <a:r>
              <a:rPr lang="el-GR" sz="1600" dirty="0"/>
              <a:t>ή/και ρεύματος οποιασδήποτε συχνότητας, θεωρούμενο από δύο</a:t>
            </a:r>
            <a:r>
              <a:rPr lang="en-US" sz="1600" dirty="0"/>
              <a:t> </a:t>
            </a:r>
            <a:r>
              <a:rPr lang="el-GR" sz="1600" dirty="0"/>
              <a:t>οποιουσδήποτε ακροδέκτες του μπορεί να αντικατασταθεί ισοδύναμα από</a:t>
            </a:r>
            <a:r>
              <a:rPr lang="en-US" sz="1600" dirty="0"/>
              <a:t> </a:t>
            </a:r>
            <a:r>
              <a:rPr lang="el-GR" sz="1600" dirty="0"/>
              <a:t>μία πηγή τάσης V</a:t>
            </a:r>
            <a:r>
              <a:rPr lang="en-US" sz="1600" dirty="0" err="1"/>
              <a:t>Th</a:t>
            </a:r>
            <a:r>
              <a:rPr lang="el-GR" sz="1600" dirty="0"/>
              <a:t> εν σειρά με μία σύνθετη αντίσταση Ζ</a:t>
            </a:r>
            <a:r>
              <a:rPr lang="en-US" sz="1600" dirty="0" err="1"/>
              <a:t>Th</a:t>
            </a:r>
            <a:r>
              <a:rPr lang="el-GR" sz="1600" dirty="0"/>
              <a:t> όπου V</a:t>
            </a:r>
            <a:r>
              <a:rPr lang="en-US" sz="1600" dirty="0" err="1"/>
              <a:t>Th</a:t>
            </a:r>
            <a:r>
              <a:rPr lang="el-GR" sz="1600" dirty="0"/>
              <a:t> είναι η</a:t>
            </a:r>
            <a:r>
              <a:rPr lang="en-US" sz="1600" dirty="0"/>
              <a:t> </a:t>
            </a:r>
            <a:r>
              <a:rPr lang="el-GR" sz="1600" dirty="0"/>
              <a:t>εν </a:t>
            </a:r>
            <a:r>
              <a:rPr lang="el-GR" sz="1600" dirty="0" err="1"/>
              <a:t>κενώ</a:t>
            </a:r>
            <a:r>
              <a:rPr lang="el-GR" sz="1600" dirty="0"/>
              <a:t> τάση</a:t>
            </a:r>
            <a:r>
              <a:rPr lang="en-US" sz="1600" dirty="0"/>
              <a:t> </a:t>
            </a:r>
            <a:r>
              <a:rPr lang="el-GR" sz="1600" dirty="0"/>
              <a:t>(τάση ανοικτού κυκλώματος) μεταξύ των ακροδεκτών αυτών</a:t>
            </a:r>
            <a:r>
              <a:rPr lang="en-US" sz="1600" dirty="0"/>
              <a:t> </a:t>
            </a:r>
            <a:r>
              <a:rPr lang="el-GR" sz="1600" dirty="0"/>
              <a:t>και Ζ</a:t>
            </a:r>
            <a:r>
              <a:rPr lang="en-US" sz="1600" dirty="0" err="1"/>
              <a:t>Th</a:t>
            </a:r>
            <a:r>
              <a:rPr lang="el-GR" sz="1600" dirty="0"/>
              <a:t> η σύνθετη αντίσταση του κυκλώματος υπολογιζόμενη από τους</a:t>
            </a:r>
            <a:r>
              <a:rPr lang="en-US" sz="1600" dirty="0"/>
              <a:t> </a:t>
            </a:r>
            <a:r>
              <a:rPr lang="el-GR" sz="1600" dirty="0"/>
              <a:t>ίδιους ακροδέκτες όταν όλες οι ανεξάρτητες πηγές ρεύματος και τάσης του</a:t>
            </a:r>
            <a:r>
              <a:rPr lang="en-US" sz="1600" dirty="0"/>
              <a:t> </a:t>
            </a:r>
            <a:r>
              <a:rPr lang="el-GR" sz="1600" dirty="0"/>
              <a:t>κυκλώματος είναι μηδενικές.</a:t>
            </a:r>
            <a:r>
              <a:rPr lang="en-US" sz="1600" dirty="0"/>
              <a:t> </a:t>
            </a:r>
            <a:endParaRPr lang="el-GR" sz="1600" dirty="0"/>
          </a:p>
          <a:p>
            <a:r>
              <a:rPr lang="el-GR" sz="1600" dirty="0"/>
              <a:t>Το ΙΝ ισούται με το ρεύμα που διαρρέει τον βραχυκυκλωμένο κλάδο </a:t>
            </a:r>
            <a:r>
              <a:rPr lang="en-US" sz="1600" dirty="0"/>
              <a:t>a-b, </a:t>
            </a:r>
            <a:r>
              <a:rPr lang="el-GR" sz="1600" dirty="0"/>
              <a:t>όταν όλες οι ανεξάρτητες πηγές ρεύματος και τάσης μηδενιστούν.</a:t>
            </a:r>
          </a:p>
          <a:p>
            <a:r>
              <a:rPr lang="el-GR" sz="1600" dirty="0"/>
              <a:t>Παρατήρηση: μηδενισμός πηγής τάσης σημαίνει </a:t>
            </a:r>
            <a:r>
              <a:rPr lang="el-GR" sz="1600" dirty="0" err="1"/>
              <a:t>οτι</a:t>
            </a:r>
            <a:r>
              <a:rPr lang="el-GR" sz="1600" dirty="0"/>
              <a:t> στη θέση της πηγής έχουμε βραχυκύκλωμα ενώ μηδενισμός πηγής έντασης σημαίνει </a:t>
            </a:r>
            <a:r>
              <a:rPr lang="el-GR" sz="1600" dirty="0" err="1"/>
              <a:t>οτι</a:t>
            </a:r>
            <a:r>
              <a:rPr lang="el-GR" sz="1600" dirty="0"/>
              <a:t> στη θέση της πηγής έχουμε ανοικτό κύκλωμα.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956254"/>
            <a:ext cx="7881257" cy="36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Θεωρήματα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Thevenin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Norton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869" y="4421900"/>
            <a:ext cx="5760000" cy="2286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9" y="2202734"/>
            <a:ext cx="540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Διαιρέτης τάσης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0" y="1946366"/>
            <a:ext cx="5544429" cy="309623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87" y="2251214"/>
            <a:ext cx="5710766" cy="26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Διαιρέτης έντασης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733814"/>
            <a:ext cx="4516731" cy="247833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971" y="2653820"/>
            <a:ext cx="6245829" cy="26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1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05" y="1959685"/>
            <a:ext cx="8431989" cy="42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0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1 (Λύση)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34" y="1690688"/>
            <a:ext cx="7574777" cy="48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2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686" y="1699464"/>
            <a:ext cx="6973577" cy="51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5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8554" cy="1325563"/>
          </a:xfrm>
        </p:spPr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2 (Λύση)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23" y="1690688"/>
            <a:ext cx="6273000" cy="4140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10" y="3329613"/>
            <a:ext cx="6552000" cy="18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1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2 (Λύση)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147" y="2104145"/>
            <a:ext cx="8113944" cy="30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3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519" y="1750721"/>
            <a:ext cx="8564210" cy="84476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19" y="2471861"/>
            <a:ext cx="8406720" cy="60048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264" y="3549192"/>
            <a:ext cx="7484226" cy="31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327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175</Words>
  <Application>Microsoft Office PowerPoint</Application>
  <PresentationFormat>Ευρεία οθόνη</PresentationFormat>
  <Paragraphs>16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Ηλεκτρικά Κυκλώματα και Ηλεκτρονική</vt:lpstr>
      <vt:lpstr>Διαιρέτης τάσης</vt:lpstr>
      <vt:lpstr>Διαιρέτης έντασης</vt:lpstr>
      <vt:lpstr>Εφαρμογή 1 </vt:lpstr>
      <vt:lpstr>Εφαρμογή 1 (Λύση)</vt:lpstr>
      <vt:lpstr>Εφαρμογή 2 </vt:lpstr>
      <vt:lpstr>Εφαρμογή 2 (Λύση)</vt:lpstr>
      <vt:lpstr>Εφαρμογή 2 (Λύση)</vt:lpstr>
      <vt:lpstr>Εφαρμογή 3</vt:lpstr>
      <vt:lpstr>Εφαρμογή 3 (Λύση)</vt:lpstr>
      <vt:lpstr>Θεωρήματα Thevenin και Norton</vt:lpstr>
      <vt:lpstr>Θεωρήματα Thevenin και Norton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8</cp:revision>
  <dcterms:created xsi:type="dcterms:W3CDTF">2016-10-12T10:37:05Z</dcterms:created>
  <dcterms:modified xsi:type="dcterms:W3CDTF">2016-10-24T04:21:07Z</dcterms:modified>
</cp:coreProperties>
</file>