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58" r:id="rId4"/>
    <p:sldId id="259" r:id="rId5"/>
    <p:sldId id="260" r:id="rId6"/>
    <p:sldId id="265" r:id="rId7"/>
    <p:sldId id="261" r:id="rId8"/>
    <p:sldId id="262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F24449-4407-4DE5-92D8-791229B7EEB2}" type="datetimeFigureOut">
              <a:rPr lang="el-GR" smtClean="0"/>
              <a:t>23/10/2019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1F5B10-DA79-4A81-9950-DCE5DE2C8A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F24449-4407-4DE5-92D8-791229B7EEB2}" type="datetimeFigureOut">
              <a:rPr lang="el-GR" smtClean="0"/>
              <a:t>23/10/2019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1F5B10-DA79-4A81-9950-DCE5DE2C8A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F24449-4407-4DE5-92D8-791229B7EEB2}" type="datetimeFigureOut">
              <a:rPr lang="el-GR" smtClean="0"/>
              <a:t>23/10/2019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1F5B10-DA79-4A81-9950-DCE5DE2C8A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F24449-4407-4DE5-92D8-791229B7EEB2}" type="datetimeFigureOut">
              <a:rPr lang="el-GR" smtClean="0"/>
              <a:t>23/10/2019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1F5B10-DA79-4A81-9950-DCE5DE2C8A67}" type="slidenum">
              <a:rPr lang="el-GR" smtClean="0"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F24449-4407-4DE5-92D8-791229B7EEB2}" type="datetimeFigureOut">
              <a:rPr lang="el-GR" smtClean="0"/>
              <a:t>23/10/2019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1F5B10-DA79-4A81-9950-DCE5DE2C8A67}" type="slidenum">
              <a:rPr lang="el-GR" smtClean="0"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F24449-4407-4DE5-92D8-791229B7EEB2}" type="datetimeFigureOut">
              <a:rPr lang="el-GR" smtClean="0"/>
              <a:t>23/10/2019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1F5B10-DA79-4A81-9950-DCE5DE2C8A67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F24449-4407-4DE5-92D8-791229B7EEB2}" type="datetimeFigureOut">
              <a:rPr lang="el-GR" smtClean="0"/>
              <a:t>23/10/2019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1F5B10-DA79-4A81-9950-DCE5DE2C8A67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F24449-4407-4DE5-92D8-791229B7EEB2}" type="datetimeFigureOut">
              <a:rPr lang="el-GR" smtClean="0"/>
              <a:t>23/10/2019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1F5B10-DA79-4A81-9950-DCE5DE2C8A67}" type="slidenum">
              <a:rPr lang="el-GR" smtClean="0"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F24449-4407-4DE5-92D8-791229B7EEB2}" type="datetimeFigureOut">
              <a:rPr lang="el-GR" smtClean="0"/>
              <a:t>23/10/2019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1F5B10-DA79-4A81-9950-DCE5DE2C8A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3F24449-4407-4DE5-92D8-791229B7EEB2}" type="datetimeFigureOut">
              <a:rPr lang="el-GR" smtClean="0"/>
              <a:t>23/10/2019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1F5B10-DA79-4A81-9950-DCE5DE2C8A67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F24449-4407-4DE5-92D8-791229B7EEB2}" type="datetimeFigureOut">
              <a:rPr lang="el-GR" smtClean="0"/>
              <a:t>23/10/2019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1F5B10-DA79-4A81-9950-DCE5DE2C8A67}" type="slidenum">
              <a:rPr lang="el-GR" smtClean="0"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3F24449-4407-4DE5-92D8-791229B7EEB2}" type="datetimeFigureOut">
              <a:rPr lang="el-GR" smtClean="0"/>
              <a:t>23/10/2019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11F5B10-DA79-4A81-9950-DCE5DE2C8A67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/>
              <a:t>Γύροι</a:t>
            </a:r>
          </a:p>
          <a:p>
            <a:r>
              <a:rPr lang="el-GR" dirty="0" smtClean="0"/>
              <a:t>Γενικές αρχές</a:t>
            </a:r>
          </a:p>
          <a:p>
            <a:r>
              <a:rPr lang="el-GR" dirty="0" smtClean="0"/>
              <a:t>Μορφή προκριματικού και τελικού γύρου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/>
              <a:t>Κατάταξη</a:t>
            </a:r>
          </a:p>
          <a:p>
            <a:r>
              <a:rPr lang="el-GR" dirty="0" smtClean="0"/>
              <a:t>Πίνακας βαθμολογιών κατάταξης (γενικός)</a:t>
            </a:r>
          </a:p>
          <a:p>
            <a:endParaRPr lang="el-GR" dirty="0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100" dirty="0" smtClean="0"/>
              <a:t>Ενότητα 5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n-US" dirty="0" smtClean="0"/>
              <a:t>Combined</a:t>
            </a:r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3571868" y="6143644"/>
            <a:ext cx="53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Επιμέλεια σημειώσεων</a:t>
            </a:r>
            <a:r>
              <a:rPr lang="en-US" dirty="0" smtClean="0"/>
              <a:t>:</a:t>
            </a:r>
            <a:r>
              <a:rPr lang="el-GR" dirty="0"/>
              <a:t> </a:t>
            </a:r>
            <a:r>
              <a:rPr lang="el-GR" dirty="0" err="1" smtClean="0"/>
              <a:t>Κερασίδου</a:t>
            </a:r>
            <a:r>
              <a:rPr lang="el-GR" dirty="0" smtClean="0"/>
              <a:t> Στέλλα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Ο αγώνας </a:t>
            </a:r>
            <a:r>
              <a:rPr lang="en-US" dirty="0" smtClean="0"/>
              <a:t>combined </a:t>
            </a:r>
            <a:r>
              <a:rPr lang="el-GR" dirty="0" smtClean="0"/>
              <a:t>πρέπει να περιλαμβάνει έναν προκριματικό γύρο με σταθερή ποσόστωση 20 αθλητών και έναν τελικό γύρο με ποσόστωση 8 αθλητών.</a:t>
            </a:r>
          </a:p>
          <a:p>
            <a:pPr>
              <a:buNone/>
            </a:pPr>
            <a:r>
              <a:rPr lang="el-GR" dirty="0" smtClean="0"/>
              <a:t>Κάθε γύρος πρέπει να περιλαμβάνει</a:t>
            </a:r>
          </a:p>
          <a:p>
            <a:pPr marL="571500" indent="-571500">
              <a:buFont typeface="+mj-lt"/>
              <a:buAutoNum type="romanLcPeriod"/>
            </a:pPr>
            <a:r>
              <a:rPr lang="el-GR" dirty="0" smtClean="0"/>
              <a:t>Έναν αγώνα ταχύτητας</a:t>
            </a:r>
          </a:p>
          <a:p>
            <a:pPr marL="571500" indent="-571500">
              <a:buFont typeface="+mj-lt"/>
              <a:buAutoNum type="romanLcPeriod"/>
            </a:pPr>
            <a:r>
              <a:rPr lang="el-GR" dirty="0" smtClean="0"/>
              <a:t>Έναν αγώνα</a:t>
            </a:r>
            <a:r>
              <a:rPr lang="en-US" dirty="0" smtClean="0"/>
              <a:t> boulder</a:t>
            </a:r>
            <a:endParaRPr lang="el-GR" dirty="0" smtClean="0"/>
          </a:p>
          <a:p>
            <a:pPr marL="571500" indent="-571500">
              <a:buFont typeface="+mj-lt"/>
              <a:buAutoNum type="romanLcPeriod"/>
            </a:pPr>
            <a:r>
              <a:rPr lang="el-GR" dirty="0" smtClean="0"/>
              <a:t>Έναν αγώνα δυσκολίας.</a:t>
            </a:r>
          </a:p>
          <a:p>
            <a:pPr marL="571500" indent="-571500">
              <a:buFont typeface="+mj-lt"/>
              <a:buAutoNum type="romanLcPeriod"/>
            </a:pP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Γύροι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Ο προκριματικός γύρος θα πρέπει να οργανωθεί έτσι ώστε κάθε αθλητής να έχει ελάχιστο χρόνο ανάπαυσης 30 λεπτών μεταξύ το στάδιο της ταχύτητας και του </a:t>
            </a:r>
            <a:r>
              <a:rPr lang="en-US" dirty="0" smtClean="0"/>
              <a:t>Boulder </a:t>
            </a:r>
            <a:r>
              <a:rPr lang="el-GR" dirty="0" smtClean="0"/>
              <a:t>και 120 λεπτών μεταξύ του </a:t>
            </a:r>
            <a:r>
              <a:rPr lang="en-US" dirty="0" smtClean="0"/>
              <a:t>boulder </a:t>
            </a:r>
            <a:r>
              <a:rPr lang="el-GR" dirty="0" smtClean="0"/>
              <a:t>και της δυσκολίας.</a:t>
            </a:r>
          </a:p>
          <a:p>
            <a:pPr>
              <a:buNone/>
            </a:pPr>
            <a:r>
              <a:rPr lang="el-GR" dirty="0" smtClean="0"/>
              <a:t>Στον τελικό γύρο οι αντίστοιχοι χρόνοι είναι 15 λεπτά μεταξύ ταχύτητας και </a:t>
            </a:r>
            <a:r>
              <a:rPr lang="en-US" dirty="0" smtClean="0"/>
              <a:t>boulder</a:t>
            </a:r>
            <a:r>
              <a:rPr lang="el-GR" dirty="0" smtClean="0"/>
              <a:t> και 15 λεπτά μεταξύ </a:t>
            </a:r>
            <a:r>
              <a:rPr lang="en-US" dirty="0" smtClean="0"/>
              <a:t>boulder </a:t>
            </a:r>
            <a:r>
              <a:rPr lang="el-GR" dirty="0" smtClean="0"/>
              <a:t>και δυσκολίας.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Γενικές αρχές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76055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Για τον προκριματικό και τον τελικό γύρο του </a:t>
            </a:r>
            <a:r>
              <a:rPr lang="en-US" dirty="0" smtClean="0"/>
              <a:t>combined</a:t>
            </a:r>
            <a:r>
              <a:rPr lang="el-GR" dirty="0" smtClean="0"/>
              <a:t> </a:t>
            </a:r>
            <a:r>
              <a:rPr lang="el-GR" dirty="0" smtClean="0"/>
              <a:t>ισχύουν οι κανόνες όπως σε κάθε αγώνισμα </a:t>
            </a:r>
            <a:r>
              <a:rPr lang="el-GR" dirty="0" smtClean="0"/>
              <a:t>ξεχωριστά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l-GR" dirty="0" smtClean="0"/>
              <a:t>Μόνη</a:t>
            </a:r>
            <a:r>
              <a:rPr lang="el-GR" dirty="0" smtClean="0"/>
              <a:t> </a:t>
            </a:r>
            <a:r>
              <a:rPr lang="el-GR" dirty="0" smtClean="0"/>
              <a:t>διαφορά </a:t>
            </a:r>
            <a:r>
              <a:rPr lang="el-GR" dirty="0" smtClean="0"/>
              <a:t>είναι ότι </a:t>
            </a:r>
            <a:r>
              <a:rPr lang="el-GR" dirty="0" smtClean="0"/>
              <a:t>στον τελικό του </a:t>
            </a:r>
            <a:r>
              <a:rPr lang="en-US" dirty="0" smtClean="0"/>
              <a:t>boulder</a:t>
            </a:r>
            <a:r>
              <a:rPr lang="el-GR" dirty="0" smtClean="0"/>
              <a:t> οι αθλητές θα αγωνιστούν σε τρία προβλήματα.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Μορφή προκριματικού και τελικού γύρου</a:t>
            </a:r>
            <a:r>
              <a:rPr lang="en-US" dirty="0" smtClean="0"/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Όσον αφορά την κατάταξη των αθλητών στα επιμέρους στάδια του </a:t>
            </a:r>
            <a:r>
              <a:rPr lang="en-US" dirty="0" smtClean="0"/>
              <a:t>combine</a:t>
            </a:r>
            <a:r>
              <a:rPr lang="en-US" dirty="0" smtClean="0"/>
              <a:t>d</a:t>
            </a:r>
            <a:endParaRPr lang="en-US" dirty="0" smtClean="0"/>
          </a:p>
          <a:p>
            <a:r>
              <a:rPr lang="el-GR" dirty="0" smtClean="0"/>
              <a:t>Σ</a:t>
            </a:r>
            <a:r>
              <a:rPr lang="el-GR" dirty="0" smtClean="0"/>
              <a:t>την </a:t>
            </a:r>
            <a:r>
              <a:rPr lang="el-GR" dirty="0" smtClean="0"/>
              <a:t>ταχύτητα οι αθλητές δεν θα αποκλείονται στον προημιτελικό αλλά οι αγώνες θα συνεχίζονται για να οριστούν και οι θέσεις από 5 έως 8. </a:t>
            </a:r>
            <a:endParaRPr lang="el-GR" dirty="0" smtClean="0"/>
          </a:p>
          <a:p>
            <a:r>
              <a:rPr lang="el-GR" dirty="0" smtClean="0"/>
              <a:t>Για </a:t>
            </a:r>
            <a:r>
              <a:rPr lang="el-GR" dirty="0" smtClean="0"/>
              <a:t>το </a:t>
            </a:r>
            <a:r>
              <a:rPr lang="en-US" dirty="0" smtClean="0"/>
              <a:t>boulder</a:t>
            </a:r>
            <a:r>
              <a:rPr lang="el-GR" dirty="0" smtClean="0"/>
              <a:t> και τη δυσκολία ισχύουν ο τρόπος κατάταξης των αθλητών είναι ίδιος με το κάθε αγώνισμα ξεχωριστά</a:t>
            </a:r>
            <a:r>
              <a:rPr lang="el-GR" dirty="0" smtClean="0"/>
              <a:t>.</a:t>
            </a:r>
            <a:endParaRPr lang="el-GR" dirty="0" smtClean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Κατάταξη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Σε περίπτωση ισοβαθμίας</a:t>
            </a:r>
            <a:r>
              <a:rPr lang="en-US" dirty="0" smtClean="0"/>
              <a:t>:</a:t>
            </a:r>
            <a:endParaRPr lang="el-GR" dirty="0" smtClean="0"/>
          </a:p>
          <a:p>
            <a:r>
              <a:rPr lang="el-GR" dirty="0" smtClean="0"/>
              <a:t>Στον </a:t>
            </a:r>
            <a:r>
              <a:rPr lang="el-GR" dirty="0" smtClean="0"/>
              <a:t>προκριματικό του </a:t>
            </a:r>
            <a:r>
              <a:rPr lang="en-US" dirty="0" smtClean="0"/>
              <a:t>boulder</a:t>
            </a:r>
            <a:r>
              <a:rPr lang="el-GR" dirty="0" smtClean="0"/>
              <a:t> </a:t>
            </a:r>
            <a:r>
              <a:rPr lang="el-GR" dirty="0" smtClean="0"/>
              <a:t>μετράει ο αριθμός τον προβλημάτων που έγιναν με την 1</a:t>
            </a:r>
            <a:r>
              <a:rPr lang="el-GR" baseline="30000" dirty="0" smtClean="0"/>
              <a:t>η</a:t>
            </a:r>
            <a:r>
              <a:rPr lang="el-GR" dirty="0" smtClean="0"/>
              <a:t> και τη 2</a:t>
            </a:r>
            <a:r>
              <a:rPr lang="el-GR" baseline="30000" dirty="0" smtClean="0"/>
              <a:t>η</a:t>
            </a:r>
            <a:r>
              <a:rPr lang="el-GR" dirty="0" smtClean="0"/>
              <a:t> προσπάθεια και μετά αντίστοιχα ο αριθμός των ζωνών.</a:t>
            </a:r>
          </a:p>
          <a:p>
            <a:r>
              <a:rPr lang="el-GR" dirty="0" smtClean="0"/>
              <a:t>Στη δυσκολία στον προκριματικό γύρο σε περίπτωση ισοβαθμίας μετράει ο καλύτερος χρόνος.</a:t>
            </a:r>
          </a:p>
          <a:p>
            <a:r>
              <a:rPr lang="el-GR" dirty="0" smtClean="0"/>
              <a:t>Και στα δύο στον τελικό για να λυθεί μια ισοβαθμία μετράει το </a:t>
            </a:r>
            <a:r>
              <a:rPr lang="en-US" dirty="0" err="1" smtClean="0"/>
              <a:t>countback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Κατάταξη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l-GR" dirty="0" smtClean="0"/>
              <a:t>Η κατάταξη στο </a:t>
            </a:r>
            <a:r>
              <a:rPr lang="en-US" dirty="0" smtClean="0"/>
              <a:t>combine</a:t>
            </a:r>
            <a:r>
              <a:rPr lang="el-GR" dirty="0" smtClean="0"/>
              <a:t> γίνεται ως εξής</a:t>
            </a:r>
            <a:r>
              <a:rPr lang="en-US" dirty="0" smtClean="0"/>
              <a:t>:</a:t>
            </a:r>
          </a:p>
          <a:p>
            <a:r>
              <a:rPr lang="el-GR" dirty="0" smtClean="0"/>
              <a:t>Οι βαθμοί κατάταξης που έχουν πάρει οι αθλητές στα επιμέρους στάδια πολλαπλασιάζονται και κερδίζει αυτός με το μικρότερο γινόμενο.</a:t>
            </a:r>
          </a:p>
          <a:p>
            <a:r>
              <a:rPr lang="el-GR" dirty="0" smtClean="0"/>
              <a:t>Σε περίπτωση ισοβαθμίας συγκρίνονται μεταξύ τους οι δύο αθλητές. </a:t>
            </a:r>
            <a:endParaRPr lang="en-US" dirty="0" smtClean="0"/>
          </a:p>
          <a:p>
            <a:r>
              <a:rPr lang="el-GR" dirty="0" smtClean="0"/>
              <a:t>Εάν </a:t>
            </a:r>
            <a:r>
              <a:rPr lang="el-GR" dirty="0" smtClean="0"/>
              <a:t>και πάλι προκύπτει ισοβαθμία τότε μετράνε την διασπορά. Η μικρότερη διασπορά κερδίζει</a:t>
            </a:r>
            <a:r>
              <a:rPr lang="el-GR" dirty="0" smtClean="0"/>
              <a:t>.</a:t>
            </a:r>
            <a:endParaRPr lang="en-US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Π.χ. Ο αθλητής Α κατέλαβε τις θέσεις 2,5,6  στα τρία αγωνίσματα ενώ αντίστοιχα ο αθλητής Β κατέλαβε τις θέσεις 3,5,4. Το γινόμενο και τον δύο ισούται με 2*5*6= 3*5*4 = 60. Στην μεταξύ τους σύγκριση ο καθένας έχει από μια νίκη, μία ισοπαλία και μία ήττα αρά και πάλι δεν λύνεται η ισοβαθμία. Τότε μετράει η διασπορά. Δηλαδή ο πρώτος έχει διασπορά 6-2=4 ενώ ο δεύτερος 5-3=2. Άρα ο δεύτερος αθλητής κερδίζει.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Κατάταξη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Κατάταξη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Βαθμοί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Κατάταξη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Βαθμοί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Κατάταξη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Βαθμοί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100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31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10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80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28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9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8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55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7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51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47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5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43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18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4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8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40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18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28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3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9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37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19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29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34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30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mtClean="0"/>
                        <a:t>1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Πίνακας βαθμολογιών κατάταξης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</TotalTime>
  <Words>477</Words>
  <Application>Microsoft Office PowerPoint</Application>
  <PresentationFormat>Προβολή στην οθόνη (4:3)</PresentationFormat>
  <Paragraphs>102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Συγκέντρωση</vt:lpstr>
      <vt:lpstr>Ενότητα 5 Combined</vt:lpstr>
      <vt:lpstr>Γύροι</vt:lpstr>
      <vt:lpstr>Γενικές αρχές</vt:lpstr>
      <vt:lpstr>Μορφή προκριματικού και τελικού γύρου </vt:lpstr>
      <vt:lpstr>Κατάταξη</vt:lpstr>
      <vt:lpstr>Κατάταξη</vt:lpstr>
      <vt:lpstr>Κατάταξη</vt:lpstr>
      <vt:lpstr>Πίνακας βαθμολογιών κατάταξης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Ενότητα 5 Combined</dc:title>
  <dc:creator>Pc User</dc:creator>
  <cp:lastModifiedBy>Pc User</cp:lastModifiedBy>
  <cp:revision>3</cp:revision>
  <dcterms:created xsi:type="dcterms:W3CDTF">2019-10-23T08:01:48Z</dcterms:created>
  <dcterms:modified xsi:type="dcterms:W3CDTF">2019-10-23T08:22:21Z</dcterms:modified>
</cp:coreProperties>
</file>