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9" r:id="rId4"/>
    <p:sldId id="261" r:id="rId5"/>
    <p:sldId id="288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295" r:id="rId26"/>
    <p:sldId id="280" r:id="rId27"/>
  </p:sldIdLst>
  <p:sldSz cx="9144000" cy="6858000" type="screen4x3"/>
  <p:notesSz cx="6858000" cy="9144000"/>
  <p:custDataLst>
    <p:tags r:id="rId29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>
        <p:scale>
          <a:sx n="60" d="100"/>
          <a:sy n="60" d="100"/>
        </p:scale>
        <p:origin x="-172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26/6/2015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altLang="el-GR" smtClean="0"/>
              <a:t> </a:t>
            </a:r>
          </a:p>
        </p:txBody>
      </p:sp>
      <p:sp>
        <p:nvSpPr>
          <p:cNvPr id="1741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7DB7B7-6811-444E-A2B8-87FB92F62592}" type="slidenum">
              <a:rPr lang="el-GR" alt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Πετοσφαίριση Ι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l-GR" sz="2800" b="1" dirty="0" smtClean="0"/>
              <a:t>6η:</a:t>
            </a:r>
            <a:r>
              <a:rPr lang="en-US" sz="2800" dirty="0" smtClean="0"/>
              <a:t> </a:t>
            </a:r>
            <a:r>
              <a:rPr lang="el-GR" sz="2800" dirty="0" smtClean="0"/>
              <a:t>Οι Ιδιότητες της Φυσικής Κατάστασης  στο Βόλεϊ</a:t>
            </a:r>
          </a:p>
          <a:p>
            <a:endParaRPr lang="en-US" sz="2800" dirty="0" smtClean="0"/>
          </a:p>
          <a:p>
            <a:r>
              <a:rPr lang="el-GR" sz="2800" dirty="0" err="1" smtClean="0"/>
              <a:t>Πατσιαούρας</a:t>
            </a:r>
            <a:r>
              <a:rPr lang="el-GR" sz="2800" dirty="0" smtClean="0"/>
              <a:t> Αστέριος</a:t>
            </a:r>
          </a:p>
          <a:p>
            <a:r>
              <a:rPr lang="el-GR" sz="2800" dirty="0" smtClean="0"/>
              <a:t>Τμήμα</a:t>
            </a:r>
            <a:r>
              <a:rPr lang="en-US" sz="2800" dirty="0" smtClean="0"/>
              <a:t> </a:t>
            </a:r>
            <a:r>
              <a:rPr lang="el-GR" sz="2800" dirty="0" smtClean="0"/>
              <a:t>Επιστήμης Φυσικής Αγωγής και Αθλητισμού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2151" y="5591191"/>
            <a:ext cx="4310289" cy="1025873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657244" y="468279"/>
            <a:ext cx="7875196" cy="1303321"/>
            <a:chOff x="583004" y="468279"/>
            <a:chExt cx="7875196" cy="130332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89226" y="468279"/>
              <a:ext cx="1968974" cy="1303321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583004" y="520290"/>
              <a:ext cx="4706844" cy="1224136"/>
              <a:chOff x="510996" y="520290"/>
              <a:chExt cx="4706844" cy="1224136"/>
            </a:xfrm>
          </p:grpSpPr>
          <p:pic>
            <p:nvPicPr>
              <p:cNvPr id="1032" name="Picture 8" descr="http://www.med.uth.gr/UploadFiles/image/kentavros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996" y="520290"/>
                <a:ext cx="1224136" cy="122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1763688" y="831907"/>
                <a:ext cx="3454152" cy="576064"/>
              </a:xfrm>
              <a:prstGeom prst="rect">
                <a:avLst/>
              </a:prstGeom>
              <a:noFill/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l-GR" sz="2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ΠΑΝΕΠΙΣΤΗΜΙΟ ΘΕΣΣΑΛΙΑΣ</a:t>
                </a:r>
              </a:p>
            </p:txBody>
          </p:sp>
        </p:grpSp>
      </p:grpSp>
      <p:pic>
        <p:nvPicPr>
          <p:cNvPr id="1026" name="Picture 2" descr="C:\Users\Billis\Documents\Τεφαα Open e-Class\vasilis-template'\tefaa-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04" y="5607520"/>
            <a:ext cx="993216" cy="99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907088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ΔΥΝΑΜΗ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Ο/Η παίκτης/</a:t>
            </a:r>
            <a:r>
              <a:rPr lang="el-GR" dirty="0" err="1" smtClean="0"/>
              <a:t>τρια</a:t>
            </a:r>
            <a:r>
              <a:rPr lang="el-GR" dirty="0" smtClean="0"/>
              <a:t> στην πετοσφαίριση πρέπει να εξουδετερώνει το βάρος του κυρίως στα άλματα στο καρφί και στο μπλοκ, όπως επίσης και στις εκκινήσεις που κάνει κατά την άμυνα εδάφους.</a:t>
            </a:r>
          </a:p>
          <a:p>
            <a:r>
              <a:rPr lang="el-GR" dirty="0" smtClean="0"/>
              <a:t>Η δύναμη στην πετοσφαίριση έχει κυρίως ταχυδυναμικη μορφή (εκρηκτικότητα).</a:t>
            </a:r>
          </a:p>
          <a:p>
            <a:r>
              <a:rPr lang="el-GR" dirty="0" smtClean="0"/>
              <a:t>Τα συστήματα του οργανισμού που δοκιμάζονται κατά την προπόνηση δύναμης είναι:</a:t>
            </a:r>
          </a:p>
          <a:p>
            <a:r>
              <a:rPr lang="el-GR" dirty="0" smtClean="0"/>
              <a:t>1. το </a:t>
            </a:r>
            <a:r>
              <a:rPr lang="el-GR" dirty="0" err="1" smtClean="0"/>
              <a:t>νευρομυϊκό</a:t>
            </a:r>
            <a:r>
              <a:rPr lang="el-GR" dirty="0" smtClean="0"/>
              <a:t>,</a:t>
            </a:r>
          </a:p>
          <a:p>
            <a:r>
              <a:rPr lang="el-GR" dirty="0" smtClean="0"/>
              <a:t>2. ο αναερόβιος μηχανισμός ενέργειας.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ΕΠΙΔΕΞΙΟΤΗΤΑ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Λ</a:t>
            </a:r>
            <a:r>
              <a:rPr lang="el-GR" dirty="0"/>
              <a:t>ό</a:t>
            </a:r>
            <a:r>
              <a:rPr lang="el-GR" dirty="0" smtClean="0"/>
              <a:t>γω της πολυπλοκότητας του αθλήματος υπάρχουν πολλές απαιτήσεις από τους παίκτες/</a:t>
            </a:r>
            <a:r>
              <a:rPr lang="el-GR" dirty="0" err="1" smtClean="0"/>
              <a:t>τριες</a:t>
            </a:r>
            <a:r>
              <a:rPr lang="el-GR" dirty="0" smtClean="0"/>
              <a:t> σε ικανότητες όπως ισορροπία σώματος, ρυθμός, συντονισμός, χαλάρωση, αμφιδεξιότητα κλπ.</a:t>
            </a:r>
          </a:p>
          <a:p>
            <a:r>
              <a:rPr lang="el-GR" dirty="0" smtClean="0"/>
              <a:t>Τα συστήματα του οργανισμού που δοκιμάζονται κατά την προπόνηση επιδεξιότητας είναι:</a:t>
            </a:r>
          </a:p>
          <a:p>
            <a:r>
              <a:rPr lang="el-GR" dirty="0" smtClean="0"/>
              <a:t>1. το μυϊκό σύστημα,</a:t>
            </a:r>
          </a:p>
          <a:p>
            <a:r>
              <a:rPr lang="el-GR" dirty="0" smtClean="0"/>
              <a:t>2. το νευρικό σύστημα.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ΕΥΛΥΓΙΣΙΑ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Για τη βελτίωση όλων των μηχανικών ιδιοτήτων του σώματος κατά την εκτέλεση των κινήσεων στην πετοσφαίριση είναι απαραίτητη η ικανότητα εκτέλεσης κινήσεων με μεγάλη άνεση (ευλυγισία).</a:t>
            </a:r>
          </a:p>
          <a:p>
            <a:r>
              <a:rPr lang="el-GR" dirty="0" smtClean="0"/>
              <a:t>Τα συστήματα του οργανισμού που δοκιμάζονται κατά την προπόνηση ευλυγισίας είναι:</a:t>
            </a:r>
          </a:p>
          <a:p>
            <a:r>
              <a:rPr lang="el-GR" dirty="0" smtClean="0"/>
              <a:t>1. το μυϊκό σύστημα,</a:t>
            </a:r>
          </a:p>
          <a:p>
            <a:r>
              <a:rPr lang="el-GR" dirty="0" smtClean="0"/>
              <a:t>2. οι αρθρώσεις.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ΟΜΑΔΕΣ ΑΣΚΗΣΕΩΝ ΓΙΑ ΤΗ ΒΕΛΤΙΩΣΗ </a:t>
            </a:r>
            <a:r>
              <a:rPr lang="el-GR" dirty="0" smtClean="0"/>
              <a:t>ΤΗΣ ΦΥΣΙΚΗΣ ΚΑΤΑΣΤΑΣΗΣ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smtClean="0"/>
              <a:t>Ο διαχωρισμός των ασκήσεων στην πετοσφαίριση πραγματοποιείται σύμφωνα με την ενεργοποίηση των </a:t>
            </a:r>
            <a:r>
              <a:rPr lang="el-GR" dirty="0" smtClean="0"/>
              <a:t>συστημάτων </a:t>
            </a:r>
            <a:r>
              <a:rPr lang="el-GR" dirty="0" smtClean="0"/>
              <a:t>ενέργειας του οργανισμού, ενώ ιδιαίτερα σημαντικό </a:t>
            </a:r>
            <a:r>
              <a:rPr lang="el-GR" dirty="0" smtClean="0"/>
              <a:t>είναι το γεγονός </a:t>
            </a:r>
            <a:r>
              <a:rPr lang="el-GR" dirty="0" smtClean="0"/>
              <a:t>ότι </a:t>
            </a:r>
            <a:r>
              <a:rPr lang="el-GR" dirty="0" smtClean="0"/>
              <a:t>ο προπονητής πρέπει να </a:t>
            </a:r>
            <a:r>
              <a:rPr lang="el-GR" dirty="0" smtClean="0"/>
              <a:t>λαμβάνει υπόψη του </a:t>
            </a:r>
            <a:r>
              <a:rPr lang="el-GR" dirty="0" smtClean="0"/>
              <a:t>ότι </a:t>
            </a:r>
            <a:r>
              <a:rPr lang="el-GR" dirty="0" smtClean="0"/>
              <a:t>η εξωτερική επιβάρυνση αποτελείται από τις παρακάτω συνιστώσες:</a:t>
            </a:r>
          </a:p>
          <a:p>
            <a:r>
              <a:rPr lang="el-GR" dirty="0" smtClean="0"/>
              <a:t>1. ένταση: βρίσκεται μέσω της καρδιακής συχνότητας,</a:t>
            </a:r>
          </a:p>
          <a:p>
            <a:r>
              <a:rPr lang="el-GR" dirty="0" smtClean="0"/>
              <a:t>2. διάρκεια: μετριέται στην μονάδα του χρόνου,</a:t>
            </a:r>
          </a:p>
          <a:p>
            <a:r>
              <a:rPr lang="el-GR" dirty="0" smtClean="0"/>
              <a:t>3. διάλειμμα: μετριέται στην μονάδα του χρόνου,</a:t>
            </a:r>
          </a:p>
          <a:p>
            <a:r>
              <a:rPr lang="el-GR" dirty="0" smtClean="0"/>
              <a:t>4. είδος του διαλείμματος: αν είναι ενεργητικό </a:t>
            </a:r>
            <a:r>
              <a:rPr lang="el-GR" dirty="0"/>
              <a:t>ή</a:t>
            </a:r>
            <a:r>
              <a:rPr lang="el-GR" dirty="0" smtClean="0"/>
              <a:t> παθητικό,</a:t>
            </a:r>
          </a:p>
          <a:p>
            <a:r>
              <a:rPr lang="el-GR" dirty="0" smtClean="0"/>
              <a:t>5. συχνότητα: ο αριθμός των επαναλήψεων.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ΑΕΡΟΒΙΕΣ </a:t>
            </a:r>
            <a:r>
              <a:rPr lang="el-GR" dirty="0" smtClean="0"/>
              <a:t>ΑΣΚΗΣΕΙΣ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Σε αυτές τις ασκήσεις ενεργοποιείται το κυκλοφορικό και το αναπνευστικό σύστημα, ενώ γίνεται παράλληλα μεγάλη πρόσληψη οξυγόνου.</a:t>
            </a:r>
          </a:p>
          <a:p>
            <a:r>
              <a:rPr lang="el-GR" dirty="0" smtClean="0"/>
              <a:t>Η ένταση είναι μέση, οι καρδιακοί σφυγμοί είναι περίπου 150/λεπτο.</a:t>
            </a:r>
          </a:p>
          <a:p>
            <a:r>
              <a:rPr lang="el-GR" dirty="0" smtClean="0"/>
              <a:t>Η διάρκεια των ασκήσεων πρέπει να είναι πάνω από 10 λεπτά.</a:t>
            </a:r>
          </a:p>
          <a:p>
            <a:r>
              <a:rPr lang="el-GR" dirty="0" smtClean="0"/>
              <a:t>Τα είδη ασκήσεων που μπορούν να χρησιμοποιηθούν είναι:</a:t>
            </a:r>
          </a:p>
          <a:p>
            <a:r>
              <a:rPr lang="el-GR" dirty="0" smtClean="0"/>
              <a:t>1. γενικές ασκήσεις,</a:t>
            </a:r>
          </a:p>
          <a:p>
            <a:r>
              <a:rPr lang="el-GR" dirty="0" smtClean="0"/>
              <a:t>2. ειδικές ασκήσεις.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ΑΕΡΟΒΙΕΣ </a:t>
            </a:r>
            <a:r>
              <a:rPr lang="el-GR" dirty="0" smtClean="0"/>
              <a:t>ΑΣΚΗΣΕΙΣ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Οι γενικές ασκήσεις που μπορούν να χρησιμοποιηθούν στην πετοσφαίριση είναι το τρέξιμο, το κολύμπι, το ποδήλατο, το τένις  κλπ.</a:t>
            </a:r>
          </a:p>
          <a:p>
            <a:r>
              <a:rPr lang="el-GR" dirty="0" smtClean="0"/>
              <a:t>Οι ειδικές ασκήσεις που μπορούν να  χρησιμοποιηθούν στην πετοσφαίριση είναι ο συνδυασμός τρεξίματος με μιμητικές </a:t>
            </a:r>
            <a:r>
              <a:rPr lang="el-GR" dirty="0"/>
              <a:t>ή</a:t>
            </a:r>
            <a:r>
              <a:rPr lang="el-GR" dirty="0" smtClean="0"/>
              <a:t> πραγματικές κινήσεις μέσα στο παιχνίδι, όπως άμυνα εδάφους, πτώσεις, καρφί, μπλοκ, ενώ δεν υπάρχουν εσωτερικά διαλείμματα κατά την εκτέλεση των ασκήσεων.</a:t>
            </a:r>
          </a:p>
          <a:p>
            <a:r>
              <a:rPr lang="el-GR" dirty="0" smtClean="0"/>
              <a:t>Η περίοδος που χρησιμοποιούνται τέτοιου είδους γενικές και ειδικές ασκήσεις είναι στον πρώτο </a:t>
            </a:r>
            <a:r>
              <a:rPr lang="el-GR" dirty="0" err="1" smtClean="0"/>
              <a:t>μεσόκυκλο</a:t>
            </a:r>
            <a:r>
              <a:rPr lang="el-GR" dirty="0" smtClean="0"/>
              <a:t> της </a:t>
            </a:r>
            <a:r>
              <a:rPr lang="el-GR" dirty="0" err="1" smtClean="0"/>
              <a:t>προαγωνιστικής</a:t>
            </a:r>
            <a:r>
              <a:rPr lang="el-GR" dirty="0" smtClean="0"/>
              <a:t> περιόδου.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ΑΕΡΟΒΙΕΣ </a:t>
            </a:r>
            <a:r>
              <a:rPr lang="el-GR" dirty="0" smtClean="0"/>
              <a:t>– ΑΝΑΕΡΟΒΙΕΣ ΑΓΑΛΑΚΤΙΚΕΣ ΑΣΚΗΣΕΙΣ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smtClean="0"/>
              <a:t>Με τη χρησιμοποίηση αυτών των ασκήσεων ενεργοποιείται εναλλακτικά το αερόβιο και το αναερόβιο αγαλακτικό σύστημα </a:t>
            </a:r>
            <a:r>
              <a:rPr lang="el-GR" dirty="0" smtClean="0"/>
              <a:t>παραγωγής </a:t>
            </a:r>
            <a:r>
              <a:rPr lang="el-GR" dirty="0" smtClean="0"/>
              <a:t>ενέργειας.</a:t>
            </a:r>
          </a:p>
          <a:p>
            <a:r>
              <a:rPr lang="el-GR" dirty="0" smtClean="0"/>
              <a:t>Η ένταση είναι μέση-υψηλή έως πολύ υψηλή,  οι καρδιακοί σφυγμοί είναι μεταξύ 130-180/λεπτο.</a:t>
            </a:r>
          </a:p>
          <a:p>
            <a:r>
              <a:rPr lang="el-GR" dirty="0" smtClean="0"/>
              <a:t>Η διάρκεια των ασκήσεων είναι μεταξύ 15-20 λεπτών, δεν υπάρχει διάλειμμα, ενώ οι παίκτες/</a:t>
            </a:r>
            <a:r>
              <a:rPr lang="el-GR" dirty="0" err="1" smtClean="0"/>
              <a:t>τριες</a:t>
            </a:r>
            <a:r>
              <a:rPr lang="el-GR" dirty="0" smtClean="0"/>
              <a:t> προπονούνται στην αντοχή των κινήσεων στην  πετοσφαίριση.</a:t>
            </a:r>
          </a:p>
          <a:p>
            <a:r>
              <a:rPr lang="el-GR" dirty="0" smtClean="0"/>
              <a:t>Οι μέθοδοι που χρησιμοποιούνται στην προπόνηση είναι:</a:t>
            </a:r>
          </a:p>
          <a:p>
            <a:r>
              <a:rPr lang="el-GR" dirty="0" smtClean="0"/>
              <a:t>1. η εναλλασσόμενη μέθοδος,</a:t>
            </a:r>
          </a:p>
          <a:p>
            <a:r>
              <a:rPr lang="el-GR" dirty="0" smtClean="0"/>
              <a:t>2. η διαλειμματική μέθοδος.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ΑΕΡΟΒΙΕΣ </a:t>
            </a:r>
            <a:r>
              <a:rPr lang="el-GR" dirty="0" smtClean="0"/>
              <a:t>– ΑΝΑΕΡΟΒΙΕΣ ΑΓΑΛΑΚΤΙΚΕΣ ΑΣΚΗΣΕΙΣ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Η εναλλασσόμενη μέθοδος γίνεται με την χρησιμοποίηση:</a:t>
            </a:r>
          </a:p>
          <a:p>
            <a:r>
              <a:rPr lang="el-GR" dirty="0" smtClean="0"/>
              <a:t>1. γενικών ασκήσεων επί παραδείγματι τρέξιμο για 2 περίπου λεπτά, όταν ο παίκτης/</a:t>
            </a:r>
            <a:r>
              <a:rPr lang="el-GR" dirty="0" err="1" smtClean="0"/>
              <a:t>τρια</a:t>
            </a:r>
            <a:r>
              <a:rPr lang="el-GR" dirty="0" smtClean="0"/>
              <a:t> φτάσει τους 180 σφυγμούς/λεπτό τρέξιμο με μέτριο τέμπο 140 σφυγμούς/λεπτό για </a:t>
            </a:r>
            <a:r>
              <a:rPr lang="el-GR" dirty="0"/>
              <a:t>ά</a:t>
            </a:r>
            <a:r>
              <a:rPr lang="el-GR" dirty="0" smtClean="0"/>
              <a:t>λλα 2 λεπτά και μετά πάλι το ίδιο όπως στην αρχή τρέξιμο με 180 σφυγμούς/λεπτό.</a:t>
            </a:r>
          </a:p>
          <a:p>
            <a:r>
              <a:rPr lang="el-GR" dirty="0" smtClean="0"/>
              <a:t>2. ειδικών ασκήσεων επί παραδείγματι 3 παίκτες/</a:t>
            </a:r>
            <a:r>
              <a:rPr lang="el-GR" dirty="0" err="1" smtClean="0"/>
              <a:t>τριες</a:t>
            </a:r>
            <a:r>
              <a:rPr lang="el-GR" dirty="0" smtClean="0"/>
              <a:t> αλλάζουν πάσα με δάκτυλα για 15 λεπτά, η μεταξύ τους απόσταση είναι 9 μέτρα περίπου. Κάθε 2.5 λεπτά ανάλογα με το προπονητικό επίπεδο κάνουν πτώσεις </a:t>
            </a:r>
            <a:r>
              <a:rPr lang="el-GR" dirty="0"/>
              <a:t>ή</a:t>
            </a:r>
            <a:r>
              <a:rPr lang="el-GR" dirty="0" smtClean="0"/>
              <a:t> κάνουν πάσες με άλματα </a:t>
            </a:r>
            <a:r>
              <a:rPr lang="el-GR" dirty="0"/>
              <a:t>ή</a:t>
            </a:r>
            <a:r>
              <a:rPr lang="el-GR" dirty="0" smtClean="0"/>
              <a:t> καθίσματα για 30΄΄ ώστε οι καρδιακοί σφυγμοί να ανέβουν στους 180/λεπτό.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ΑΕΡΟΒΙΕΣ </a:t>
            </a:r>
            <a:r>
              <a:rPr lang="el-GR" dirty="0" smtClean="0"/>
              <a:t>– ΑΝΑΕΡΟΒΙΕΣ ΑΓΑΛΑΚΤΙΚΕΣ ΑΣΚΗΣΕΙΣ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Η διαλειμματική μέθοδος διατηρεί αυστηρά την σχέση εργασίας και διαλείμματος. </a:t>
            </a:r>
            <a:r>
              <a:rPr lang="el-GR" dirty="0" smtClean="0"/>
              <a:t>Κατά </a:t>
            </a:r>
            <a:r>
              <a:rPr lang="el-GR" dirty="0" smtClean="0"/>
              <a:t>την διάρκεια των ασκήσεων με υψηλή ένταση οι καρδιακοί σφυγμοί είναι 180/λεπτο, ενώ με μέση ένταση οι καρδιακοί σφυγμοί είναι 130/λεπτο.</a:t>
            </a:r>
          </a:p>
          <a:p>
            <a:r>
              <a:rPr lang="el-GR" dirty="0" smtClean="0"/>
              <a:t>Αυτές οι ασκήσεις χρησιμοποιούνται εκτός από τις γενικές ασκήσεις όπως είναι κοιλιακοί, ραχιαίοι, άλματα κλπ. και ειδικές ασκήσεις όπως συνεχόμενα καρφιά με υψηλή ένταση ή συνεχόμενες άμυνες με μέτρια ένταση.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ΑΓΑΛΑΚΤΙΚΕΣ </a:t>
            </a:r>
            <a:r>
              <a:rPr lang="el-GR" dirty="0" smtClean="0"/>
              <a:t>– ΓΑΛΑΚΤΙΚΕΣ ΑΣΚΗΣΕΙΣ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Οι ασκήσεις που χρησιμοποιούνται κατά την προπόνηση χρησιμοποιούν τα συστήματα ενέργειας </a:t>
            </a:r>
            <a:r>
              <a:rPr lang="el-GR" dirty="0" err="1" smtClean="0"/>
              <a:t>ατρ</a:t>
            </a:r>
            <a:r>
              <a:rPr lang="el-GR" dirty="0" smtClean="0"/>
              <a:t>-</a:t>
            </a:r>
            <a:r>
              <a:rPr lang="en-US" dirty="0" err="1" smtClean="0"/>
              <a:t>cp</a:t>
            </a:r>
            <a:r>
              <a:rPr lang="en-US" dirty="0" smtClean="0"/>
              <a:t> </a:t>
            </a:r>
            <a:r>
              <a:rPr lang="el-GR" dirty="0" smtClean="0"/>
              <a:t>και γαλακτικό όπου η ένταση είναι μέγιστη και οι καρδιακοί σφυγμοί φθάνουν τους 180/λεπτο.</a:t>
            </a:r>
          </a:p>
          <a:p>
            <a:r>
              <a:rPr lang="el-GR" dirty="0" smtClean="0"/>
              <a:t>Η διάρκεια είναι 30΄΄ για τις ασκήσεις ταχυτήτων και 40΄΄ για τις ασκήσεις αλμάτων.</a:t>
            </a:r>
          </a:p>
          <a:p>
            <a:r>
              <a:rPr lang="el-GR" dirty="0" smtClean="0"/>
              <a:t>Το διάλειμμα είναι πλήρες και περίπου το τριπλάσιο του χρόνου που χρειάζεται ο παίκτης/</a:t>
            </a:r>
            <a:r>
              <a:rPr lang="el-GR" dirty="0" err="1" smtClean="0"/>
              <a:t>τρια</a:t>
            </a:r>
            <a:r>
              <a:rPr lang="el-GR" dirty="0" smtClean="0"/>
              <a:t> κατά την άσκηση περίπου 1.5 λεπτό.</a:t>
            </a:r>
          </a:p>
          <a:p>
            <a:r>
              <a:rPr lang="el-GR" dirty="0" smtClean="0"/>
              <a:t>Η μέθοδος που χρησιμοποιείται είναι η επαναληπτική.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  <p:pic>
        <p:nvPicPr>
          <p:cNvPr id="7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869160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ΑΓΑΛΑΚΤΙΚΕΣ </a:t>
            </a:r>
            <a:r>
              <a:rPr lang="el-GR" dirty="0" smtClean="0"/>
              <a:t>– ΓΑΛΑΚΤΙΚΕΣ ΑΣΚΗΣΕΙΣ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Οι ασκήσεις που χρησιμοποιούνται για την βελτίωση στην αντοχή στην ταχύτητα και αντοχή στην εκρηκτικότητα είναι:</a:t>
            </a:r>
          </a:p>
          <a:p>
            <a:r>
              <a:rPr lang="el-GR" dirty="0" smtClean="0"/>
              <a:t>1. τρέξιμο από την τελική γραμμή του γηπέδου έως τον φιλέ,</a:t>
            </a:r>
          </a:p>
          <a:p>
            <a:r>
              <a:rPr lang="el-GR" dirty="0" smtClean="0"/>
              <a:t>2. παλινδρομικές ασκήσεις μεταξύ των γραμμών του γηπέδου με κινήσεις μπρός- πίσω με πλάγιες κινήσεις και με συνδυασμό αυτών,</a:t>
            </a:r>
          </a:p>
          <a:p>
            <a:r>
              <a:rPr lang="el-GR" dirty="0" smtClean="0"/>
              <a:t>3. συνεχόμενα άλματα </a:t>
            </a:r>
            <a:r>
              <a:rPr lang="el-GR" dirty="0"/>
              <a:t>ή</a:t>
            </a:r>
            <a:r>
              <a:rPr lang="el-GR" dirty="0" smtClean="0"/>
              <a:t> μπλοκ στο στεφάνι του μπάσκετ </a:t>
            </a:r>
            <a:r>
              <a:rPr lang="el-GR" dirty="0"/>
              <a:t>ή</a:t>
            </a:r>
            <a:r>
              <a:rPr lang="el-GR" dirty="0" smtClean="0"/>
              <a:t> συνδυασμός αλμάτων με πτώσεις.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ΑΝΑΕΡΟΒΙΕΣ </a:t>
            </a:r>
            <a:r>
              <a:rPr lang="el-GR" dirty="0" smtClean="0"/>
              <a:t>ΑΓΑΛΑΚΤΙΚΕΣ ΑΣΚΗΣΕΙΣ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Η ενέργεια που χρησιμοποιείται κατά την εκτέλεση αναερόβιων αγαλακτικών ασκήσεων προέρχεται κυρίως από το σύστημα </a:t>
            </a:r>
            <a:r>
              <a:rPr lang="el-GR" dirty="0" err="1" smtClean="0"/>
              <a:t>ατρ</a:t>
            </a:r>
            <a:r>
              <a:rPr lang="el-GR" dirty="0" smtClean="0"/>
              <a:t>-</a:t>
            </a:r>
            <a:r>
              <a:rPr lang="en-US" dirty="0" err="1" smtClean="0"/>
              <a:t>cp</a:t>
            </a:r>
            <a:r>
              <a:rPr lang="el-GR" dirty="0" smtClean="0"/>
              <a:t>, η ένταση είναι μέγιστη και η διάρκεια είναι έως 10΄΄.</a:t>
            </a:r>
          </a:p>
          <a:p>
            <a:r>
              <a:rPr lang="el-GR" dirty="0" smtClean="0"/>
              <a:t>Οι καρδιακοί σφυγμοί είναι μεταξύ 140-200 / λεπτό, το διάλειμμα είναι 15΄΄- 45΄΄, τα σετ είναι από 5-8, το διάλειμμα είναι πλήρες.</a:t>
            </a:r>
          </a:p>
          <a:p>
            <a:r>
              <a:rPr lang="el-GR" dirty="0" smtClean="0"/>
              <a:t>Η μέθοδος που χρησιμοποιείται είναι η επαναληπτική.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ΑΝΑΕΡΟΒΙΕΣ ΑΓΑΛΑΚΤΙΚΕΣ </a:t>
            </a:r>
            <a:r>
              <a:rPr lang="el-GR" dirty="0" smtClean="0"/>
              <a:t>ΑΣΚΗΣΕΙΣ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Οι ασκήσεις που χρησιμοποιούνται για την βελτίωση της ταχύτητας και της εκρηκτικότητας είναι:</a:t>
            </a:r>
          </a:p>
          <a:p>
            <a:r>
              <a:rPr lang="el-GR" dirty="0" smtClean="0"/>
              <a:t>1. από θέση εκκίνησης ή σε ύπτια θέση τρέξιμο για 10-20 μέτρα,</a:t>
            </a:r>
          </a:p>
          <a:p>
            <a:r>
              <a:rPr lang="el-GR" dirty="0" smtClean="0"/>
              <a:t>2. από θέση εκκίνησης παλινδρομικό τρέξιμο σε απόσταση 3-6 μέτρων με μπρος πίσω κινήσεις, με πλάγιες κινήσεις ή με συνδυασμό αυτών.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ΑΣΚΗΣΕΙΣ </a:t>
            </a:r>
            <a:r>
              <a:rPr lang="el-GR" dirty="0" smtClean="0"/>
              <a:t>ΓΑΛΑΚΤΙΚΟΥ ΟΞΕΟΣ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Η ενέργεια που χρησιμοποιείται κατά την εκτέλεση τέτοιου είδους ασκήσεων προέρχεται από το γαλακτικό οξύ.</a:t>
            </a:r>
          </a:p>
          <a:p>
            <a:r>
              <a:rPr lang="el-GR" dirty="0" smtClean="0"/>
              <a:t>Η ένταση είναι </a:t>
            </a:r>
            <a:r>
              <a:rPr lang="el-GR" dirty="0" err="1" smtClean="0"/>
              <a:t>υπομέγιστη</a:t>
            </a:r>
            <a:r>
              <a:rPr lang="el-GR" dirty="0" smtClean="0"/>
              <a:t> </a:t>
            </a:r>
            <a:r>
              <a:rPr lang="el-GR" dirty="0"/>
              <a:t>ή</a:t>
            </a:r>
            <a:r>
              <a:rPr lang="el-GR" dirty="0" smtClean="0"/>
              <a:t> μέγιστη και η διάρκεια των ασκήσεων είναι από 1-3 λεπτά.</a:t>
            </a:r>
          </a:p>
          <a:p>
            <a:r>
              <a:rPr lang="el-GR" dirty="0" smtClean="0"/>
              <a:t>Το διάλειμμα είναι </a:t>
            </a:r>
            <a:r>
              <a:rPr lang="el-GR" dirty="0"/>
              <a:t>ί</a:t>
            </a:r>
            <a:r>
              <a:rPr lang="el-GR" dirty="0" smtClean="0"/>
              <a:t>σο με την άσκηση, η συχνότητα είναι 5-7.</a:t>
            </a:r>
          </a:p>
          <a:p>
            <a:r>
              <a:rPr lang="el-GR" dirty="0" smtClean="0"/>
              <a:t>Η μέθοδος προπόνησης που χρησιμοποιείται είναι η επαναληπτική.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ΑΣΚΗΣΕΙΣ </a:t>
            </a:r>
            <a:r>
              <a:rPr lang="el-GR" dirty="0" smtClean="0"/>
              <a:t>ΓΑΛΑΚΤΙΚΟΥ ΟΞΕΟΣ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Οι ασκήσεις που χρησιμοποιούνται για την βελτίωση της αντοχής και αντοχής στην αυτοσυγκέντρωση είναι:</a:t>
            </a:r>
          </a:p>
          <a:p>
            <a:r>
              <a:rPr lang="el-GR" dirty="0" smtClean="0"/>
              <a:t>1. επιθέσεις από την ζώνη 4 ή 2 με 10-12 καρφιά το λεπτό εναντίον στόχου,</a:t>
            </a:r>
          </a:p>
          <a:p>
            <a:r>
              <a:rPr lang="el-GR" dirty="0" smtClean="0"/>
              <a:t>2. επιθέσεις από την ζώνη 4 ή 2 περίπου 10 καρφιά το λεπτό με στόχο εναντίον μπλοκ,</a:t>
            </a:r>
          </a:p>
          <a:p>
            <a:r>
              <a:rPr lang="el-GR" dirty="0" smtClean="0"/>
              <a:t>3. άμυνα εδάφους μετά από καρφιά και επιθέσεις στην ευθεία.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24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ΒΙΒΛΙΟΓΡΑΦΙΑ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ΜΠΕΡΓΕΛΕΣ, Ν., ΑΓΓΕΛΟΝΙΔΗΣ, Ι., ΚΑΤΣΙΚΑΔΕΛΗ, Α. (1996). ΠΕΤΟΣΦΑΙΡΙΣΗ: ΕΝΙΑΙΟΣ ΠΡΟΠΟΝΗΤΙΚΟΣ ΚΑΙ ΑΓΩΝΙΣΤΙΚΟΣ ΣΧΕΔΙΑΣΜΟΣ ΤΩΝ ΑΘΛΗΤΩΝ ΠΕΤΟΣΦΑΙΡΙΣΗΣ ΤΗΣ ΑΝΑΠΤΥΞΙΑΚΗΣ ΦΑΣΗΣ 12-16 ΕΤΩΝ. ΑΘΗΝΑ.</a:t>
            </a:r>
          </a:p>
          <a:p>
            <a:r>
              <a:rPr lang="el-GR" dirty="0" smtClean="0"/>
              <a:t>ΜΠΕΡΓΕΛΕΣ, Ν. (1993). ΠΡΟΠΟΝΗΤΙΚΗ ΠΕΤΟΣΦΑΙΡΙΣΗΣ. </a:t>
            </a:r>
            <a:r>
              <a:rPr lang="el-GR" smtClean="0"/>
              <a:t>ΑΘΗΝΑ, ΑΥΤΟΕΚΔΟΣΗ.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>
          <a:xfrm>
            <a:off x="755576" y="3831723"/>
            <a:ext cx="7776864" cy="1752600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5718258"/>
            <a:ext cx="3240360" cy="771224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541784" y="468279"/>
            <a:ext cx="7990656" cy="1303321"/>
            <a:chOff x="467544" y="468279"/>
            <a:chExt cx="7990656" cy="130332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89226" y="468279"/>
              <a:ext cx="1968974" cy="1303321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467544" y="520290"/>
              <a:ext cx="3960440" cy="1224136"/>
              <a:chOff x="395536" y="520290"/>
              <a:chExt cx="3960440" cy="1224136"/>
            </a:xfrm>
          </p:grpSpPr>
          <p:pic>
            <p:nvPicPr>
              <p:cNvPr id="15" name="Picture 8" descr="http://www.med.uth.gr/UploadFiles/image/kentavros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520290"/>
                <a:ext cx="1224136" cy="122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1619672" y="836712"/>
                <a:ext cx="2736304" cy="5760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l-GR" sz="2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ΠΑΝΕΠΙΣΤΗΜΙΟ ΘΕΣΣΑΛΙΑΣ</a:t>
                </a:r>
              </a:p>
            </p:txBody>
          </p:sp>
        </p:grpSp>
      </p:grpSp>
      <p:pic>
        <p:nvPicPr>
          <p:cNvPr id="11" name="Picture 2" descr="C:\Users\Billis\Documents\Τεφαα Open e-Class\vasilis-template'\tefaa-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253" y="5607262"/>
            <a:ext cx="993216" cy="99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814" y="5907020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</a:t>
            </a:r>
            <a:r>
              <a:rPr lang="el-GR" sz="2400" b="1" smtClean="0"/>
              <a:t>Πανεπιστημίου Θεσσαλίας</a:t>
            </a:r>
            <a:r>
              <a:rPr lang="el-GR" sz="2400" smtClean="0"/>
              <a:t>» </a:t>
            </a:r>
            <a:r>
              <a:rPr lang="el-GR" sz="2400" dirty="0" smtClean="0"/>
              <a:t>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/>
            <a:r>
              <a:rPr lang="el-GR" dirty="0" smtClean="0"/>
              <a:t>Να αναλυθούν οι ιδιότητες της φυσικής κατάστασης στο βόλεϊ.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Περιεχόμενα ενότητας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Τα βασικά στοιχεία που απαρτίζουν τις ιδιότητες της φυσικής κατάστασης στο βόλεϊ, την </a:t>
            </a:r>
            <a:r>
              <a:rPr lang="el-GR" dirty="0" smtClean="0"/>
              <a:t>γενική αντοχή , την ειδική αντοχή, την ταχύτητα, τη δύναμη, την επιδεξιότητα, την ευλυγισία κλπ.</a:t>
            </a:r>
            <a:endParaRPr lang="el-GR" altLang="el-GR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D2AD3B-C63A-4EA4-9327-8FE3D1D418D1}" type="slidenum">
              <a:rPr lang="el-GR" alt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59495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ΟΙ ΙΔΙΟΤΗΤΕΣ ΤΗΣ ΦΥΣΙΚΗΣ</a:t>
            </a:r>
            <a:br>
              <a:rPr lang="el-GR" dirty="0"/>
            </a:br>
            <a:r>
              <a:rPr lang="el-GR" dirty="0"/>
              <a:t>ΚΑΤΑΣΤΑΣΗΣ ΣΤΗ </a:t>
            </a:r>
            <a:r>
              <a:rPr lang="el-GR" dirty="0" smtClean="0"/>
              <a:t>ΠΕΤΟΣΦΑΙΡΙΣΗ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7500" lnSpcReduction="20000"/>
          </a:bodyPr>
          <a:lstStyle/>
          <a:p>
            <a:r>
              <a:rPr lang="el-GR" dirty="0" smtClean="0"/>
              <a:t>Μιλώντας για τις ιδιότητες της φυσικής κατάστασης  στην πετοσφαίριση αναφερόμαστε στις αλληλένδετες ικανότητες που πρέπει να έχει ο κάθε παίκτης/</a:t>
            </a:r>
            <a:r>
              <a:rPr lang="el-GR" dirty="0" err="1" smtClean="0"/>
              <a:t>τρια</a:t>
            </a:r>
            <a:r>
              <a:rPr lang="el-GR" dirty="0" smtClean="0"/>
              <a:t> μας για να πραγματοποιήσει αποτελεσματικά τις κινήσεις που είναι απαραίτητες για τη σωστή διεξαγωγή του αθλήματος και είναι :</a:t>
            </a:r>
          </a:p>
          <a:p>
            <a:r>
              <a:rPr lang="el-GR" dirty="0" smtClean="0"/>
              <a:t>1. γενική αντοχή,</a:t>
            </a:r>
          </a:p>
          <a:p>
            <a:r>
              <a:rPr lang="el-GR" dirty="0" smtClean="0"/>
              <a:t>2. ειδική αντοχή,</a:t>
            </a:r>
          </a:p>
          <a:p>
            <a:r>
              <a:rPr lang="el-GR" dirty="0" smtClean="0"/>
              <a:t>3. ταχύτητα,</a:t>
            </a:r>
          </a:p>
          <a:p>
            <a:r>
              <a:rPr lang="el-GR" dirty="0" smtClean="0"/>
              <a:t>4. δύναμη,</a:t>
            </a:r>
          </a:p>
          <a:p>
            <a:r>
              <a:rPr lang="el-GR" dirty="0" smtClean="0"/>
              <a:t>5. επιδεξιότητα,</a:t>
            </a:r>
          </a:p>
          <a:p>
            <a:r>
              <a:rPr lang="el-GR" dirty="0" smtClean="0"/>
              <a:t>6. ευλυγισία.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</a:t>
            </a:fld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ΓΕΝΙΚΗ </a:t>
            </a:r>
            <a:r>
              <a:rPr lang="el-GR" dirty="0" smtClean="0"/>
              <a:t>ΑΝΤΟΧΗ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smtClean="0"/>
              <a:t>Η διάρκεια ενός αγώνα πετοσφαίρισης είναι τουλάχιστον 60 λεπτά, ενώ μαζί με την προθέρμανση φτάνει περίπου τα 120 λεπτά.</a:t>
            </a:r>
          </a:p>
          <a:p>
            <a:r>
              <a:rPr lang="el-GR" dirty="0" smtClean="0"/>
              <a:t>Η γενική αντοχή αποτελεί ένα προαπαιτούμενο υπόβαθρο για την συνεχή προσπάθεια που καταβάλλουν οι παίκτες/</a:t>
            </a:r>
            <a:r>
              <a:rPr lang="el-GR" dirty="0" err="1" smtClean="0"/>
              <a:t>τριες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Το επίπεδο της αερόβιας ικανότητας των παικτών/τριών πρέπει να είναι ικανοποιητικό. Τα συστήματα του οργανισμού που δοκιμάζονται κατά την προπόνηση γενικής αντοχής είναι:</a:t>
            </a:r>
          </a:p>
          <a:p>
            <a:r>
              <a:rPr lang="el-GR" dirty="0" smtClean="0"/>
              <a:t>1. το </a:t>
            </a:r>
            <a:r>
              <a:rPr lang="el-GR" dirty="0" err="1" smtClean="0"/>
              <a:t>καρδιοαναπνευστικό</a:t>
            </a:r>
            <a:r>
              <a:rPr lang="el-GR" dirty="0" smtClean="0"/>
              <a:t>, και</a:t>
            </a:r>
          </a:p>
          <a:p>
            <a:r>
              <a:rPr lang="el-GR" dirty="0" smtClean="0"/>
              <a:t>2. το κυκλοφορικό.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ΕΙΔΙΚΗ </a:t>
            </a:r>
            <a:r>
              <a:rPr lang="el-GR" dirty="0" smtClean="0"/>
              <a:t>ΑΝΤΟΧΗ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Στις</a:t>
            </a:r>
            <a:r>
              <a:rPr lang="en-US" dirty="0" smtClean="0"/>
              <a:t> </a:t>
            </a:r>
            <a:r>
              <a:rPr lang="el-GR" dirty="0" smtClean="0"/>
              <a:t> αγωνιστικές φάσεις όταν ένας παίκτης/</a:t>
            </a:r>
            <a:r>
              <a:rPr lang="el-GR" dirty="0" err="1" smtClean="0"/>
              <a:t>τρια</a:t>
            </a:r>
            <a:r>
              <a:rPr lang="el-GR" dirty="0" smtClean="0"/>
              <a:t> εκτελεί καρφιά, μπλοκ, άμυνες κλπ. απαιτείται η αντοχή στην ταχύτητα, η εκρηκτικότητα και η αυτοσυγκέντρωση.</a:t>
            </a:r>
          </a:p>
          <a:p>
            <a:r>
              <a:rPr lang="el-GR" dirty="0" smtClean="0"/>
              <a:t>Τα συστήματα του οργανισμού που δοκιμάζονται κατά την προπόνηση ειδικής αντοχής είναι:</a:t>
            </a:r>
          </a:p>
          <a:p>
            <a:r>
              <a:rPr lang="el-GR" dirty="0" smtClean="0"/>
              <a:t>1. ο αγαλακτικός μηχανισμός ενέργειας,</a:t>
            </a:r>
          </a:p>
          <a:p>
            <a:r>
              <a:rPr lang="el-GR" dirty="0" smtClean="0"/>
              <a:t>2. ο γαλακτικός μηχανισμός ενέργειας</a:t>
            </a:r>
          </a:p>
          <a:p>
            <a:r>
              <a:rPr lang="el-GR" dirty="0" smtClean="0"/>
              <a:t>3. ο μυϊκός μεταβολισμός, και</a:t>
            </a:r>
          </a:p>
          <a:p>
            <a:r>
              <a:rPr lang="el-GR" dirty="0" smtClean="0"/>
              <a:t>4. το νευρικό σύστημα (παρατήρηση, αυτοσυγκέντρωση).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ΤΑΧΥΤΗΤΑ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Ο μικρός χρόνος πτήσης της μπάλας, τόσο στην άμυνα, όσο και στη επίθεση απαιτεί από τους παίκτες/</a:t>
            </a:r>
            <a:r>
              <a:rPr lang="el-GR" dirty="0" err="1" smtClean="0"/>
              <a:t>τριες</a:t>
            </a:r>
            <a:r>
              <a:rPr lang="el-GR" dirty="0" smtClean="0"/>
              <a:t> να έχουν ικανότητες στην ταχύτητα αντίδρασης, στην ταχύτητα κίνησης και στην ευκινησία.</a:t>
            </a:r>
          </a:p>
          <a:p>
            <a:r>
              <a:rPr lang="el-GR" dirty="0" smtClean="0"/>
              <a:t>Τα συστήματα του οργανισμού που δοκιμάζονται κατά την προπόνηση ταχυτήτων είναι:</a:t>
            </a:r>
          </a:p>
          <a:p>
            <a:r>
              <a:rPr lang="el-GR" dirty="0" smtClean="0"/>
              <a:t>1. το μυϊκό σύστημα,</a:t>
            </a:r>
          </a:p>
          <a:p>
            <a:r>
              <a:rPr lang="el-GR" dirty="0" smtClean="0"/>
              <a:t>2. το κεντρικό νευρικό σύστημα (αυτοσυγκέντρωση, πρόβλεψη, συντονισμός κινήσεων).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1533</TotalTime>
  <Words>1616</Words>
  <Application>Microsoft Office PowerPoint</Application>
  <PresentationFormat>On-screen Show (4:3)</PresentationFormat>
  <Paragraphs>157</Paragraphs>
  <Slides>26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Θέμα του Office</vt:lpstr>
      <vt:lpstr>Πετοσφαίριση Ι</vt:lpstr>
      <vt:lpstr>Άδειες Χρήσης</vt:lpstr>
      <vt:lpstr>Χρηματοδότηση</vt:lpstr>
      <vt:lpstr>Σκοποί  ενότητας</vt:lpstr>
      <vt:lpstr>Περιεχόμενα ενότητας</vt:lpstr>
      <vt:lpstr>ΟΙ ΙΔΙΟΤΗΤΕΣ ΤΗΣ ΦΥΣΙΚΗΣ ΚΑΤΑΣΤΑΣΗΣ ΣΤΗ ΠΕΤΟΣΦΑΙΡΙΣΗ</vt:lpstr>
      <vt:lpstr>ΓΕΝΙΚΗ ΑΝΤΟΧΗ</vt:lpstr>
      <vt:lpstr>ΕΙΔΙΚΗ ΑΝΤΟΧΗ</vt:lpstr>
      <vt:lpstr>ΤΑΧΥΤΗΤΑ</vt:lpstr>
      <vt:lpstr>ΔΥΝΑΜΗ</vt:lpstr>
      <vt:lpstr>ΕΠΙΔΕΞΙΟΤΗΤΑ</vt:lpstr>
      <vt:lpstr>ΕΥΛΥΓΙΣΙΑ</vt:lpstr>
      <vt:lpstr>ΟΜΑΔΕΣ ΑΣΚΗΣΕΩΝ ΓΙΑ ΤΗ ΒΕΛΤΙΩΣΗ ΤΗΣ ΦΥΣΙΚΗΣ ΚΑΤΑΣΤΑΣΗΣ</vt:lpstr>
      <vt:lpstr>ΑΕΡΟΒΙΕΣ ΑΣΚΗΣΕΙΣ</vt:lpstr>
      <vt:lpstr>ΑΕΡΟΒΙΕΣ ΑΣΚΗΣΕΙΣ</vt:lpstr>
      <vt:lpstr>ΑΕΡΟΒΙΕΣ – ΑΝΑΕΡΟΒΙΕΣ ΑΓΑΛΑΚΤΙΚΕΣ ΑΣΚΗΣΕΙΣ</vt:lpstr>
      <vt:lpstr>ΑΕΡΟΒΙΕΣ – ΑΝΑΕΡΟΒΙΕΣ ΑΓΑΛΑΚΤΙΚΕΣ ΑΣΚΗΣΕΙΣ</vt:lpstr>
      <vt:lpstr>ΑΕΡΟΒΙΕΣ – ΑΝΑΕΡΟΒΙΕΣ ΑΓΑΛΑΚΤΙΚΕΣ ΑΣΚΗΣΕΙΣ</vt:lpstr>
      <vt:lpstr>ΑΓΑΛΑΚΤΙΚΕΣ – ΓΑΛΑΚΤΙΚΕΣ ΑΣΚΗΣΕΙΣ</vt:lpstr>
      <vt:lpstr>ΑΓΑΛΑΚΤΙΚΕΣ – ΓΑΛΑΚΤΙΚΕΣ ΑΣΚΗΣΕΙΣ</vt:lpstr>
      <vt:lpstr>ΑΝΑΕΡΟΒΙΕΣ ΑΓΑΛΑΚΤΙΚΕΣ ΑΣΚΗΣΕΙΣ</vt:lpstr>
      <vt:lpstr>ΑΝΑΕΡΟΒΙΕΣ ΑΓΑΛΑΚΤΙΚΕΣ ΑΣΚΗΣΕΙΣ</vt:lpstr>
      <vt:lpstr>ΑΣΚΗΣΕΙΣ ΓΑΛΑΚΤΙΚΟΥ ΟΞΕΟΣ</vt:lpstr>
      <vt:lpstr>ΑΣΚΗΣΕΙΣ ΓΑΛΑΚΤΙΚΟΥ ΟΞΕΟΣ</vt:lpstr>
      <vt:lpstr>ΒΙΒΛΙΟΓΡΑΦΙΑ 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Energy</cp:lastModifiedBy>
  <cp:revision>282</cp:revision>
  <dcterms:created xsi:type="dcterms:W3CDTF">2012-09-06T09:03:05Z</dcterms:created>
  <dcterms:modified xsi:type="dcterms:W3CDTF">2015-06-26T13:31:13Z</dcterms:modified>
</cp:coreProperties>
</file>