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88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313" r:id="rId22"/>
    <p:sldId id="314" r:id="rId23"/>
    <p:sldId id="295" r:id="rId24"/>
    <p:sldId id="280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59" d="100"/>
          <a:sy n="59" d="100"/>
        </p:scale>
        <p:origin x="-17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Πετοσφαίριση</a:t>
            </a:r>
            <a:r>
              <a:rPr lang="el-GR" smtClean="0"/>
              <a:t>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3η:</a:t>
            </a:r>
            <a:r>
              <a:rPr lang="en-US" sz="2800" dirty="0" smtClean="0"/>
              <a:t> </a:t>
            </a:r>
            <a:r>
              <a:rPr lang="el-GR" sz="2800" dirty="0" smtClean="0"/>
              <a:t>Γενικές Αρχές Προπόνησης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</a:t>
            </a:r>
            <a:r>
              <a:rPr lang="el-GR" dirty="0" smtClean="0"/>
              <a:t>ΠΡΟΣΑΡΜΟΣΤΙΚΟΤΗΤΑΣ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772816"/>
            <a:ext cx="7992888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αρχή της προσαρμοστικότητας αναφέρεται στη σωστή αναλογία ανάμεσα στην απαίτηση του προπονητή για επιθυμητή εκτέλεση μιας άσκησης </a:t>
            </a:r>
            <a:r>
              <a:rPr lang="el-GR" dirty="0"/>
              <a:t>ή</a:t>
            </a:r>
            <a:r>
              <a:rPr lang="el-GR" dirty="0" smtClean="0"/>
              <a:t> μιας σειράς ασκήσεων και στην δυνατότητα που έχουν 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 της ομάδας αντικειμενικά να εκτελέσουν την άσκηση- ασκήσεις.</a:t>
            </a:r>
          </a:p>
          <a:p>
            <a:r>
              <a:rPr lang="el-GR" dirty="0" smtClean="0"/>
              <a:t>Ο προπονητής κατά την εκπόνηση του προπονητικού του προγράμματος πρέπει να λαμβάνει υπόψη του παράγοντες όπως:</a:t>
            </a:r>
          </a:p>
          <a:p>
            <a:r>
              <a:rPr lang="el-GR" dirty="0" smtClean="0"/>
              <a:t>1. η ηλικία των παικτών/τριών,</a:t>
            </a:r>
          </a:p>
          <a:p>
            <a:r>
              <a:rPr lang="el-GR" dirty="0" smtClean="0"/>
              <a:t>2. η υγεία των παικτών/τριών,</a:t>
            </a:r>
          </a:p>
          <a:p>
            <a:r>
              <a:rPr lang="el-GR" dirty="0" smtClean="0"/>
              <a:t>3. η προπονητική κατάσταση των παικτών/τριών,</a:t>
            </a:r>
          </a:p>
          <a:p>
            <a:r>
              <a:rPr lang="el-GR" dirty="0" smtClean="0"/>
              <a:t>4. η ατομική ικανότητα εκτέλεσης ασκήσεων των παικτών/τριών,</a:t>
            </a:r>
          </a:p>
          <a:p>
            <a:r>
              <a:rPr lang="el-GR" dirty="0" smtClean="0"/>
              <a:t>5. οι περιβαλλοντικές συνθήκες κλπ.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l-GR" sz="3600" dirty="0"/>
              <a:t>ΑΡΧΗ ΤΗΣ </a:t>
            </a:r>
            <a:r>
              <a:rPr lang="el-GR" sz="3600" dirty="0" smtClean="0"/>
              <a:t>ΠΡΟΓΡΑΜΜΑΤΙΣΜΕΝΗΣ ΠΡΟΠΟΝΗΣΗΣ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Για την απόκτηση μιας γρήγορης, σταθερής και καλής απόδοσης από τους παίκτες επιβάλλεται η σωστή χρήση όλων των παραγόντων που συνθέτουν μια προπόνηση, όπως φυσική κατάσταση, τεχνική, τακτική, ατομική – ομαδική στρατηγική κλπ.</a:t>
            </a:r>
          </a:p>
          <a:p>
            <a:r>
              <a:rPr lang="el-GR" dirty="0" smtClean="0"/>
              <a:t>Στον προγραμματισμό της προπόνησης περιλαμβάνονται παράγοντες όπως:</a:t>
            </a:r>
          </a:p>
          <a:p>
            <a:r>
              <a:rPr lang="el-GR" dirty="0" smtClean="0"/>
              <a:t>1. περιοδικότητα,</a:t>
            </a:r>
          </a:p>
          <a:p>
            <a:r>
              <a:rPr lang="el-GR" dirty="0" smtClean="0"/>
              <a:t>2. ημερήσια προπόνηση.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ΑΡΧΗ ΤΗΣ ΑΝΟΔΙΚΗΣ </a:t>
            </a:r>
            <a:r>
              <a:rPr lang="el-GR" dirty="0" smtClean="0"/>
              <a:t>ΕΠΙΒΑΡΥΝΣΗΣ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Για την απόκτηση μιας καλής απόδοσης απαιτείται συνεχής και ανοδική προσπάθεια στην προπόνηση.</a:t>
            </a:r>
          </a:p>
          <a:p>
            <a:r>
              <a:rPr lang="el-GR" dirty="0" smtClean="0"/>
              <a:t>Είναι γεγονός ότι ένας παίκτης όταν προπονείται με τις ίδιες επιβαρύνσεις δεν μπορεί να σημειώσει πρόοδο.</a:t>
            </a:r>
          </a:p>
          <a:p>
            <a:r>
              <a:rPr lang="el-GR" dirty="0" smtClean="0"/>
              <a:t>Έτσι απαιτείται η χρήση αυξανόμενων επιβαρύνσεων στα προπονητικά προγράμματα για την βελτίωση της απόδοσης.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ΓΕΝΙΚΗΣ </a:t>
            </a:r>
            <a:r>
              <a:rPr lang="el-GR" dirty="0" smtClean="0"/>
              <a:t>ΠΡΟΠΟΝΗΣΗΣ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Πριν ειδικευτεί σε κάποια θέση ένας παίκτης μας, και αυτό συμβαίνει κυρίως στην εφηβική ηλικία 15-17 ετών, είναι απαραίτητο να εξασκηθεί πολύπλευρα και σε άλλα αθλήματα εκτός της πετοσφαίρισης.</a:t>
            </a:r>
          </a:p>
          <a:p>
            <a:r>
              <a:rPr lang="el-GR" dirty="0" smtClean="0"/>
              <a:t>Με αυτό τον τρόπο βιώνει και άλλες κινητικές εμπειρίες που δεν πραγματοποιεί στη πετοσφαίριση, αλλά παράλληλα βοηθάει την αμφίπλευρη σωματική του ανάπτυξη.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</a:t>
            </a:r>
            <a:r>
              <a:rPr lang="el-GR" dirty="0" smtClean="0"/>
              <a:t>ΕΞΕΙΔΙΚΕΥΣΗΣ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προπονητής σε συνεργασία με τον παίκτη-την παίκτρια του είναι υπεύθυνος για την ανάθεση του κατάλληλου ρόλου του (εξειδίκευση) σε μια ομάδα πετοσφαίρισης.</a:t>
            </a:r>
          </a:p>
          <a:p>
            <a:r>
              <a:rPr lang="el-GR" dirty="0" smtClean="0"/>
              <a:t>Συνήθως η ειδίκευση σε κάποια θέση (ακραίος, κεντρικός, πασαδόρος) ακολουθεί τον παίκτη/</a:t>
            </a:r>
            <a:r>
              <a:rPr lang="el-GR" dirty="0" err="1" smtClean="0"/>
              <a:t>τρια</a:t>
            </a:r>
            <a:r>
              <a:rPr lang="el-GR" dirty="0" smtClean="0"/>
              <a:t> κάθε στιγμή στην μετέπειτα αγωνιστική του καριέρα.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</a:t>
            </a:r>
            <a:r>
              <a:rPr lang="el-GR" dirty="0" smtClean="0"/>
              <a:t>ΕΞΑΤΟΜΙΚΕΥΣΗΣ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προπονητής σε μια αγωνιστική ομάδα πρέπει να χρησιμοποιεί στην προπόνηση του, όπου και όταν μπορεί εξατομικευμένη ατομική προπόνηση για κάθε παίκτη/</a:t>
            </a:r>
            <a:r>
              <a:rPr lang="el-GR" dirty="0" err="1" smtClean="0"/>
              <a:t>τρια</a:t>
            </a:r>
            <a:r>
              <a:rPr lang="el-GR" dirty="0" smtClean="0"/>
              <a:t> του.</a:t>
            </a:r>
          </a:p>
          <a:p>
            <a:r>
              <a:rPr lang="el-GR" dirty="0" smtClean="0"/>
              <a:t>Με αυτό τον τρόπο προσπαθεί να εκμεταλλευτεί τα δυνατά σημεία και τα προτερήματα του κάθε παίκτη/</a:t>
            </a:r>
            <a:r>
              <a:rPr lang="el-GR" dirty="0" err="1" smtClean="0"/>
              <a:t>τριας</a:t>
            </a:r>
            <a:r>
              <a:rPr lang="el-GR" dirty="0" smtClean="0"/>
              <a:t>, ενώ παράλληλα προσπαθεί να βελτιώσει τα αδύνατα σημεία των παικτών της ομάδας του.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ΑΡΧΗ ΤΗΣ ΙΣΗΣ </a:t>
            </a:r>
            <a:r>
              <a:rPr lang="el-GR" dirty="0" smtClean="0"/>
              <a:t>ΜΕΤΑΧΕΙΡΙΣΗΣ ΤΩΝ ΠΑΙΚΤΩΝ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γεγονός ότι μια ομάδα πετοσφαίρισης έχει ως αρχηγό τον προπονητή που είναι υπεύθυνος για τις αποφάσεις και την αγωνιστική πρόοδο των παικτών/τρι</a:t>
            </a:r>
            <a:r>
              <a:rPr lang="el-GR" dirty="0"/>
              <a:t>ώ</a:t>
            </a:r>
            <a:r>
              <a:rPr lang="el-GR" dirty="0" smtClean="0"/>
              <a:t>ν.</a:t>
            </a:r>
          </a:p>
          <a:p>
            <a:r>
              <a:rPr lang="el-GR" dirty="0" smtClean="0"/>
              <a:t>Η διοίκηση του πρέπει να διέπεται από πνεύμα συνεργασίας, αξιοκρατίας και δικαιοκρισίας με τον εκλεγμένο αρχηγό της ομάδας και τους παίκτες.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ΠΡΟΠΟΝΗΤΙΚΑ </a:t>
            </a:r>
            <a:r>
              <a:rPr lang="el-GR" dirty="0" smtClean="0"/>
              <a:t>ΜΕΣΑ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Ως προπονητικά μέσα στην πετοσφαίριση ορίζονται όλα εκείνα τα εξωτερικά στοιχεία και αντικείμενα που χρησιμοποιούνται από τον προπονητή για να βοηθήσουν στην αποδοτικότητα της προπονητικής διαδικασίας.</a:t>
            </a:r>
          </a:p>
          <a:p>
            <a:r>
              <a:rPr lang="el-GR" dirty="0" smtClean="0"/>
              <a:t>Στο βόλεϊ διακρίνονται τρία είδη προπονητικών μέσων:</a:t>
            </a:r>
          </a:p>
          <a:p>
            <a:r>
              <a:rPr lang="el-GR" dirty="0" smtClean="0"/>
              <a:t>1. οργανωτικής μορφής,</a:t>
            </a:r>
          </a:p>
          <a:p>
            <a:r>
              <a:rPr lang="el-GR" dirty="0" smtClean="0"/>
              <a:t>2. πληροφοριακής μορφής, και</a:t>
            </a:r>
          </a:p>
          <a:p>
            <a:r>
              <a:rPr lang="el-GR" dirty="0" smtClean="0"/>
              <a:t>3. υλικοτεχνικής μορφής.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ΠΡΟΠΟΝΗΤΙΚΑ ΜΕΣΑ ΟΡΓΑΝΩΤΙΚΗΣ ΜΟΡΦΗΣ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Στα προπονητικά μέσα οργανωτικής μορφής εντάσσονται όλα τα τυπικά μέτρα που χρησιμοποιούνται στην προπόνηση ή και στον αγώνα και είναι:</a:t>
            </a:r>
          </a:p>
          <a:p>
            <a:r>
              <a:rPr lang="el-GR" dirty="0" smtClean="0"/>
              <a:t>1. η ώρα έναρξης της προπόνησης ή του αγώνα,</a:t>
            </a:r>
          </a:p>
          <a:p>
            <a:r>
              <a:rPr lang="el-GR" dirty="0" smtClean="0"/>
              <a:t>2. η συμπεριφορά των παικτών/τριών στην προπόνηση ή στον αγώνα,</a:t>
            </a:r>
          </a:p>
          <a:p>
            <a:r>
              <a:rPr lang="el-GR" dirty="0" smtClean="0"/>
              <a:t>3. το προπονητικό πλάνο,</a:t>
            </a:r>
          </a:p>
          <a:p>
            <a:r>
              <a:rPr lang="el-GR" dirty="0" smtClean="0"/>
              <a:t>4. το είδος, η διάρκεια και η μορφή των ασκήσεων (ασκήσεις προετοιμασίας, αγωνιστικές ασκήσεις κλπ.).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ΠΡΟΠΟΝΗΤΙΚΑ </a:t>
            </a:r>
            <a:r>
              <a:rPr lang="el-GR" dirty="0" smtClean="0"/>
              <a:t>ΜΕΣΑ ΠΛΗΡΟΦΟΡΙΑΚΗΣ ΜΟΡΦΗΣ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Στα προπονητικά μέσα πληροφοριακής μορφής εντάσσονται όλα εκείνα τα στοιχεία που έχει στη διάθεση του ο προπονητής για να επικοινωνήσει με τον κάθε παίκτη/</a:t>
            </a:r>
            <a:r>
              <a:rPr lang="el-GR" dirty="0" err="1" smtClean="0"/>
              <a:t>τρια</a:t>
            </a:r>
            <a:r>
              <a:rPr lang="el-GR" dirty="0" smtClean="0"/>
              <a:t> μεμονωμένα και την ομάδα γενικότερα. Αυτά είναι:</a:t>
            </a:r>
          </a:p>
          <a:p>
            <a:r>
              <a:rPr lang="el-GR" dirty="0" smtClean="0"/>
              <a:t>1. κιναισθητικά (απτή καθοδήγηση από τον προπονητή κατά τη διάρκεια των ασκήσεων),</a:t>
            </a:r>
          </a:p>
          <a:p>
            <a:r>
              <a:rPr lang="el-GR" dirty="0" smtClean="0"/>
              <a:t>2. προφορικού λόγου (ομιλία </a:t>
            </a:r>
            <a:r>
              <a:rPr lang="el-GR" dirty="0"/>
              <a:t>πριν, κατά τη </a:t>
            </a:r>
            <a:r>
              <a:rPr lang="el-GR" dirty="0" smtClean="0"/>
              <a:t>διάρκεια </a:t>
            </a:r>
            <a:r>
              <a:rPr lang="el-GR" dirty="0"/>
              <a:t>και </a:t>
            </a:r>
            <a:r>
              <a:rPr lang="el-GR" dirty="0" smtClean="0"/>
              <a:t>μετά </a:t>
            </a:r>
            <a:r>
              <a:rPr lang="el-GR" dirty="0"/>
              <a:t>την </a:t>
            </a:r>
            <a:r>
              <a:rPr lang="el-GR" dirty="0" smtClean="0"/>
              <a:t>προπόνηση ή </a:t>
            </a:r>
            <a:r>
              <a:rPr lang="el-GR" dirty="0"/>
              <a:t>τον </a:t>
            </a:r>
            <a:r>
              <a:rPr lang="el-GR" dirty="0" smtClean="0"/>
              <a:t>αγώνα </a:t>
            </a:r>
            <a:r>
              <a:rPr lang="el-GR" dirty="0"/>
              <a:t>με </a:t>
            </a:r>
            <a:r>
              <a:rPr lang="el-GR" dirty="0" smtClean="0"/>
              <a:t>μέσο την περιγραφή συνολικών 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smtClean="0"/>
              <a:t>μεμονωμένων κινήσεων </a:t>
            </a:r>
            <a:r>
              <a:rPr lang="el-GR" dirty="0"/>
              <a:t>των </a:t>
            </a:r>
            <a:r>
              <a:rPr lang="el-GR" dirty="0" smtClean="0"/>
              <a:t>παικτών </a:t>
            </a:r>
            <a:r>
              <a:rPr lang="el-GR" dirty="0"/>
              <a:t>της </a:t>
            </a:r>
            <a:r>
              <a:rPr lang="el-GR" dirty="0" smtClean="0"/>
              <a:t>ομάδας </a:t>
            </a:r>
            <a:r>
              <a:rPr lang="el-GR" dirty="0"/>
              <a:t>σε </a:t>
            </a:r>
            <a:r>
              <a:rPr lang="el-GR" dirty="0" smtClean="0"/>
              <a:t>τεχνικοτακτικό επίπεδο κυρίως),</a:t>
            </a:r>
            <a:endParaRPr lang="el-GR" dirty="0"/>
          </a:p>
          <a:p>
            <a:r>
              <a:rPr lang="el-GR" dirty="0"/>
              <a:t>3. </a:t>
            </a:r>
            <a:r>
              <a:rPr lang="el-GR" dirty="0" smtClean="0"/>
              <a:t>οπτικά </a:t>
            </a:r>
            <a:r>
              <a:rPr lang="el-GR" dirty="0"/>
              <a:t>(με τη </a:t>
            </a:r>
            <a:r>
              <a:rPr lang="el-GR" dirty="0" smtClean="0"/>
              <a:t>χρήση βίντεο, σλάιντς ή </a:t>
            </a:r>
            <a:r>
              <a:rPr lang="el-GR" dirty="0"/>
              <a:t>με </a:t>
            </a:r>
            <a:r>
              <a:rPr lang="el-GR" dirty="0" smtClean="0"/>
              <a:t>παρακολούθηση αγώνων ομάδων ιδίας ή καλύτερης κατηγορίας).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ΠΡΟΠΟΝΗΤΙΚΑ ΜΕΣΑ ΥΛΙΚΟΤΕΧΝΙΚΗΣ </a:t>
            </a:r>
            <a:r>
              <a:rPr lang="el-GR" dirty="0" smtClean="0"/>
              <a:t>ΜΟΡΦΗΣ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Στα προπονητικά μέσα υλικοτεχνικής μορφής εντάσσονται όλα εκείνα τα στοιχεία –αντικείμενα  που είναι απαραίτητα για την σωστή διεξαγωγή της προπόνησης </a:t>
            </a:r>
            <a:r>
              <a:rPr lang="el-GR" dirty="0"/>
              <a:t>ή</a:t>
            </a:r>
            <a:r>
              <a:rPr lang="el-GR" dirty="0" smtClean="0"/>
              <a:t> του αγώνα και είναι:</a:t>
            </a:r>
          </a:p>
          <a:p>
            <a:r>
              <a:rPr lang="el-GR" dirty="0" smtClean="0"/>
              <a:t>1. οι μπάλες, </a:t>
            </a:r>
          </a:p>
          <a:p>
            <a:r>
              <a:rPr lang="el-GR" dirty="0" smtClean="0"/>
              <a:t>2. το δίχτυ,</a:t>
            </a:r>
          </a:p>
          <a:p>
            <a:r>
              <a:rPr lang="el-GR" dirty="0" smtClean="0"/>
              <a:t>3. η σφυρίχτρα, </a:t>
            </a:r>
          </a:p>
          <a:p>
            <a:r>
              <a:rPr lang="el-GR" dirty="0" smtClean="0"/>
              <a:t>4. οι ιατρικές μπάλες,</a:t>
            </a:r>
          </a:p>
          <a:p>
            <a:r>
              <a:rPr lang="el-GR" dirty="0" smtClean="0"/>
              <a:t>5. το σκαμπό κλπ.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ΠΡΟΠΟΝΗΤΙΚΕΣ ΜΕΘΟΔΟΙ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 τον όρο προπονητικές μέθοδοι στην πετοσφαίριση εννοούμαι τη συστηματική κατάταξη των ασκήσεων και ένταξη τους στο ετήσιο προπονητικό μας πλάνο, έχοντας σαν βάση τις βιολογικές και παιδαγωγικές αρχές της προπόνησης.</a:t>
            </a:r>
          </a:p>
          <a:p>
            <a:r>
              <a:rPr lang="el-GR" dirty="0" smtClean="0"/>
              <a:t>Οι προπονητικοί μας μέθοδοι προσδιορίζονται και καθορίζονται από τον στόχο της προπόνησης, τον ομαδικό στόχο, τα μεγέθη της επιβάρυνσης και τα προπονητικά μέσα.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ΠΡΟΠΟΝΗΤΙΚΕΣ ΜΕΘΟΔΟΙ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συνηθέστερες προπονητικές μέθοδοι στη πετοσφαίριση είναι:</a:t>
            </a:r>
          </a:p>
          <a:p>
            <a:r>
              <a:rPr lang="el-GR" dirty="0" smtClean="0"/>
              <a:t>1. η μέθοδος της διάρκειας,</a:t>
            </a:r>
          </a:p>
          <a:p>
            <a:r>
              <a:rPr lang="el-GR" dirty="0" smtClean="0"/>
              <a:t>2. η μέθοδος των επαναλήψεων,</a:t>
            </a:r>
          </a:p>
          <a:p>
            <a:r>
              <a:rPr lang="el-GR" dirty="0" smtClean="0"/>
              <a:t>3. η μέθοδος της εκτεταμένης διαλειμματικής εργασίας,</a:t>
            </a:r>
          </a:p>
          <a:p>
            <a:r>
              <a:rPr lang="el-GR" dirty="0" smtClean="0"/>
              <a:t>4. η μέθοδος της εντατικής διαλειμματικής εργασίας,</a:t>
            </a:r>
          </a:p>
          <a:p>
            <a:r>
              <a:rPr lang="el-GR" dirty="0" smtClean="0"/>
              <a:t>5. η σφαιρική και αναλυτική μέθοδος,</a:t>
            </a:r>
          </a:p>
          <a:p>
            <a:r>
              <a:rPr lang="el-GR" dirty="0" smtClean="0"/>
              <a:t>6. η μέθοδος έλεγχου, και</a:t>
            </a:r>
          </a:p>
          <a:p>
            <a:r>
              <a:rPr lang="el-GR" dirty="0" smtClean="0"/>
              <a:t>7. η αγωνιστική μέθοδος.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ΒΙΒΛΙΟΓΡΑΦΙΑ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ΜΠΕΡΓΕΛΕΣ, Ν., ΑΓΓΕΛΟΝΙΔΗΣ, Ι., ΚΑΤΣΙΚΑΔΕΛΗ, Α. (1996). ΠΕΤΟΣΦΑΙΡΙΣΗ: ΕΝΙΑΙΟΣ ΠΡΟΠΟΝΗΤΙΚΟΣ ΚΑΙ ΑΓΩΝΙΣΤΙΚΟΣ ΣΧΕΔΙΑΣΜΟΣ ΤΩΝ ΑΘΛΗΤΩΝ ΠΕΤΟΣΦΑΙΡΙΣΗΣ ΤΗΣ ΑΝΑΠΤΥΞΙΑΚΗΣ ΦΑΣΗΣ 12-16 ΕΤΩΝ. ΑΘΗΝΑ.</a:t>
            </a:r>
          </a:p>
          <a:p>
            <a:r>
              <a:rPr lang="el-GR" dirty="0" smtClean="0"/>
              <a:t>ΜΠΕΡΓΕΛΕΣ, Ν. (1993). ΠΡΟΠΟΝΗΤΙΚΗ ΠΕΤΟΣΦΑΙΡΙΣΗΣ. ΑΘΗΝΑ, ΑΥΤΟΕΚΔΟΣΗ.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γενικές αρχές της προπόνησης που χρησιμοποιούνται από τους προπονητές βόλεϊ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βασικά στοιχεία που απαρτίζουν τις γενικές αρχές προπόνησης στο άθλημα του βόλεϊ.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ΓΕΝΙΚΕΣ ΑΡΧΕΣ </a:t>
            </a:r>
            <a:r>
              <a:rPr lang="el-GR" dirty="0" smtClean="0"/>
              <a:t>ΠΡΟΠΟΝΗΣΗΣ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</a:t>
            </a:r>
            <a:r>
              <a:rPr lang="el-GR" dirty="0" smtClean="0"/>
              <a:t> προπόνηση στην πετοσφαίριση διέπεται από ορισμένους κανόνες τους οποίους ο προπονητής πρέπει να γνωρίζει για να υπάρχει αποτελεσματικότητα στην προπόνηση και να αποδίδει η ομάδα.</a:t>
            </a:r>
          </a:p>
          <a:p>
            <a:r>
              <a:rPr lang="el-GR" dirty="0" smtClean="0"/>
              <a:t>Οι παρακάτω αναφερόμενοι προπονητικοί κανόνες δεν πρέπει να εξετάζονται μεμονωμένα, αλλά σαν ένα σύνολο.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ΓΕΝΙΚΕΣ ΑΡΧΕΣ </a:t>
            </a:r>
            <a:r>
              <a:rPr lang="el-GR" dirty="0" smtClean="0"/>
              <a:t>ΠΡΟΠΟΝΗΣΗΣ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1. ΑΡΧΗ ΤΗΣ ΣΥΝΕΙΔΗΤΟΤΗΤΑΣ,</a:t>
            </a:r>
          </a:p>
          <a:p>
            <a:r>
              <a:rPr lang="el-GR" dirty="0" smtClean="0"/>
              <a:t>2. ΑΡΧΗ ΤΗΣ ΠΑΡΑΣΤΑΤΙΚΟΤΗΤΑΣ,</a:t>
            </a:r>
          </a:p>
          <a:p>
            <a:r>
              <a:rPr lang="el-GR" dirty="0" smtClean="0"/>
              <a:t>3. ΑΡΧΗ ΤΗΣ ΠΡΟΣΑΡΜΟΣΤΙΚΟΤΗΤΑΣ,</a:t>
            </a:r>
          </a:p>
          <a:p>
            <a:r>
              <a:rPr lang="el-GR" dirty="0" smtClean="0"/>
              <a:t>4. ΑΡΧΗ ΤΗΣ ΠΡΟΓΡΑΜΜΑΤΙΣΜΕΝΗΣ ΠΡΟΠΟΝΗΣΗΣ,</a:t>
            </a:r>
          </a:p>
          <a:p>
            <a:r>
              <a:rPr lang="el-GR" dirty="0" smtClean="0"/>
              <a:t>5. ΑΡΧΗ ΤΗΣ ΑΝΟΔΙΚΗΣ ΕΠΙΒΑΡΥΝΣΗΣ,</a:t>
            </a:r>
          </a:p>
          <a:p>
            <a:r>
              <a:rPr lang="el-GR" dirty="0" smtClean="0"/>
              <a:t>6. </a:t>
            </a:r>
            <a:r>
              <a:rPr lang="el-GR" dirty="0"/>
              <a:t>ΑΡΧΗ ΤΗΣ ΓΕΝΙΚΗΣ </a:t>
            </a:r>
            <a:r>
              <a:rPr lang="el-GR" dirty="0" smtClean="0"/>
              <a:t>ΠΡΟΠΟΝΗΣΗΣ,</a:t>
            </a:r>
            <a:endParaRPr lang="el-GR" dirty="0"/>
          </a:p>
          <a:p>
            <a:r>
              <a:rPr lang="el-GR" dirty="0" smtClean="0"/>
              <a:t>7</a:t>
            </a:r>
            <a:r>
              <a:rPr lang="el-GR" dirty="0"/>
              <a:t>. ΑΡΧΗ ΤΗΣ </a:t>
            </a:r>
            <a:r>
              <a:rPr lang="el-GR" dirty="0" smtClean="0"/>
              <a:t>ΕΞΕΙΔΙΚΕΥΣΗΣ,</a:t>
            </a:r>
            <a:endParaRPr lang="el-GR" dirty="0"/>
          </a:p>
          <a:p>
            <a:r>
              <a:rPr lang="el-GR" dirty="0" smtClean="0"/>
              <a:t>8</a:t>
            </a:r>
            <a:r>
              <a:rPr lang="el-GR" dirty="0"/>
              <a:t>. ΑΡΧΗ ΤΗΣ </a:t>
            </a:r>
            <a:r>
              <a:rPr lang="el-GR" dirty="0" smtClean="0"/>
              <a:t>ΕΞΑΤΟΜΙΚΕΥΣΗΣ,</a:t>
            </a:r>
            <a:endParaRPr lang="el-GR" dirty="0"/>
          </a:p>
          <a:p>
            <a:r>
              <a:rPr lang="el-GR" dirty="0" smtClean="0"/>
              <a:t>9</a:t>
            </a:r>
            <a:r>
              <a:rPr lang="el-GR" dirty="0"/>
              <a:t>. ΑΡΧΗ ΤΗΣ ΙΣΗΣ ΜΕΤΑΧΕΙΡΙΣΗΣ </a:t>
            </a:r>
            <a:r>
              <a:rPr lang="el-GR" dirty="0" smtClean="0"/>
              <a:t>ΤΩΝ ΠΑΙΚΤΩΝ.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</a:t>
            </a:r>
            <a:r>
              <a:rPr lang="el-GR" dirty="0" smtClean="0"/>
              <a:t>ΣΥΝΕΙΔΗΤΟΤΗΤΑΣ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προπονητής πρέπει να επιδράσει άμεσα στους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, ώστε οι τελευταίοι να </a:t>
            </a:r>
            <a:r>
              <a:rPr lang="el-GR" dirty="0" smtClean="0"/>
              <a:t>ακολουθούν </a:t>
            </a:r>
            <a:r>
              <a:rPr lang="el-GR" dirty="0" smtClean="0"/>
              <a:t>συνειδητά τις εντολές- ασκήσεις και τα παραγγέλματα του προπονητή μέσα στη προπόνηση και στον αγώνα. </a:t>
            </a:r>
          </a:p>
          <a:p>
            <a:r>
              <a:rPr lang="el-GR" dirty="0" smtClean="0"/>
              <a:t>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κατανοούν με αυτό τον τρόπο απόλυτα τους στόχους και το πρόγραμμα της προπόνησης, έτσι ώστε να μεγιστοποιήσουν την απόδοση τους. </a:t>
            </a:r>
          </a:p>
          <a:p>
            <a:r>
              <a:rPr lang="el-GR" dirty="0" smtClean="0"/>
              <a:t>Μεγάλο ρόλο στην ενίσχυση της συνειδητότητας διαδραματίζουν τα κίνητρα που μπορεί να είναι:</a:t>
            </a:r>
          </a:p>
          <a:p>
            <a:r>
              <a:rPr lang="el-GR" dirty="0" smtClean="0"/>
              <a:t>1. εξωτερικά (από τον προπονητή, τους παράγοντες, τους φιλάθλους κλπ.),</a:t>
            </a:r>
          </a:p>
          <a:p>
            <a:r>
              <a:rPr lang="el-GR" dirty="0" smtClean="0"/>
              <a:t>2. εσωτερικά (προερχόμενα από τον ίδιο τον παίκτη/</a:t>
            </a:r>
            <a:r>
              <a:rPr lang="el-GR" dirty="0" err="1" smtClean="0"/>
              <a:t>τρια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ΑΡΧΗ ΤΗΣ </a:t>
            </a:r>
            <a:r>
              <a:rPr lang="el-GR" dirty="0" smtClean="0"/>
              <a:t>ΠΑΡΑΣΤΑΤΙΚΟΤΗΤΑΣ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αρχή της παραστατικότητας αναφέρεται στην κατανόηση των φαινομένων και την απόκτηση των κινητικών παραστάσεων για δραστηριοποίηση που είναι απαραίτητες στην πετοσφαίριση.</a:t>
            </a:r>
          </a:p>
          <a:p>
            <a:r>
              <a:rPr lang="el-GR" dirty="0" smtClean="0"/>
              <a:t>Η κατανόηση των κινητικών παραστάσεων στην πετοσφαίριση διευκολύνεται με την χρησιμοποίηση από τον προπονητή:</a:t>
            </a:r>
          </a:p>
          <a:p>
            <a:r>
              <a:rPr lang="el-GR" dirty="0" smtClean="0"/>
              <a:t>1. οπτικών μέσων (βίντεο, φωτογραφίες, σχέδια στον πίνακα κλπ.),</a:t>
            </a:r>
          </a:p>
          <a:p>
            <a:r>
              <a:rPr lang="el-GR" dirty="0" smtClean="0"/>
              <a:t>2. ακουστικών μέσων (χρήση λόγου, παραγγελμάτων, κόρνας κλπ.).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1359</Words>
  <Application>Microsoft Office PowerPoint</Application>
  <PresentationFormat>On-screen Show (4:3)</PresentationFormat>
  <Paragraphs>142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Πετοσφαίριση Ι</vt:lpstr>
      <vt:lpstr>Άδειες Χρήσης</vt:lpstr>
      <vt:lpstr>Χρηματοδότηση</vt:lpstr>
      <vt:lpstr>Σκοποί  ενότητας</vt:lpstr>
      <vt:lpstr>Περιεχόμενα ενότητας</vt:lpstr>
      <vt:lpstr>ΓΕΝΙΚΕΣ ΑΡΧΕΣ ΠΡΟΠΟΝΗΣΗΣ</vt:lpstr>
      <vt:lpstr>ΓΕΝΙΚΕΣ ΑΡΧΕΣ ΠΡΟΠΟΝΗΣΗΣ</vt:lpstr>
      <vt:lpstr>ΑΡΧΗ ΤΗΣ ΣΥΝΕΙΔΗΤΟΤΗΤΑΣ</vt:lpstr>
      <vt:lpstr>ΑΡΧΗ ΤΗΣ ΠΑΡΑΣΤΑΤΙΚΟΤΗΤΑΣ</vt:lpstr>
      <vt:lpstr>ΑΡΧΗ ΤΗΣ ΠΡΟΣΑΡΜΟΣΤΙΚΟΤΗΤΑΣ</vt:lpstr>
      <vt:lpstr>ΑΡΧΗ ΤΗΣ ΠΡΟΓΡΑΜΜΑΤΙΣΜΕΝΗΣ ΠΡΟΠΟΝΗΣΗΣ</vt:lpstr>
      <vt:lpstr>ΑΡΧΗ ΤΗΣ ΑΝΟΔΙΚΗΣ ΕΠΙΒΑΡΥΝΣΗΣ</vt:lpstr>
      <vt:lpstr>ΑΡΧΗ ΤΗΣ ΓΕΝΙΚΗΣ ΠΡΟΠΟΝΗΣΗΣ</vt:lpstr>
      <vt:lpstr>ΑΡΧΗ ΤΗΣ ΕΞΕΙΔΙΚΕΥΣΗΣ</vt:lpstr>
      <vt:lpstr>ΑΡΧΗ ΤΗΣ ΕΞΑΤΟΜΙΚΕΥΣΗΣ</vt:lpstr>
      <vt:lpstr>ΑΡΧΗ ΤΗΣ ΙΣΗΣ ΜΕΤΑΧΕΙΡΙΣΗΣ ΤΩΝ ΠΑΙΚΤΩΝ</vt:lpstr>
      <vt:lpstr>ΠΡΟΠΟΝΗΤΙΚΑ ΜΕΣΑ</vt:lpstr>
      <vt:lpstr>ΠΡΟΠΟΝΗΤΙΚΑ ΜΕΣΑ ΟΡΓΑΝΩΤΙΚΗΣ ΜΟΡΦΗΣ</vt:lpstr>
      <vt:lpstr>ΠΡΟΠΟΝΗΤΙΚΑ ΜΕΣΑ ΠΛΗΡΟΦΟΡΙΑΚΗΣ ΜΟΡΦΗΣ</vt:lpstr>
      <vt:lpstr>ΠΡΟΠΟΝΗΤΙΚΑ ΜΕΣΑ ΥΛΙΚΟΤΕΧΝΙΚΗΣ ΜΟΡΦΗΣ</vt:lpstr>
      <vt:lpstr>ΟΙ ΠΡΟΠΟΝΗΤΙΚΕΣ ΜΕΘΟΔΟΙ</vt:lpstr>
      <vt:lpstr>ΟΙ ΠΡΟΠΟΝΗΤΙΚΕΣ ΜΕΘΟΔΟΙ</vt:lpstr>
      <vt:lpstr>ΒΙΒΛΙΟΓΡΑΦΙΑ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Energy</cp:lastModifiedBy>
  <cp:revision>278</cp:revision>
  <dcterms:created xsi:type="dcterms:W3CDTF">2012-09-06T09:03:05Z</dcterms:created>
  <dcterms:modified xsi:type="dcterms:W3CDTF">2015-06-26T11:34:17Z</dcterms:modified>
</cp:coreProperties>
</file>